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3"/>
  </p:notesMasterIdLst>
  <p:sldIdLst>
    <p:sldId id="256" r:id="rId2"/>
    <p:sldId id="300" r:id="rId3"/>
    <p:sldId id="257" r:id="rId4"/>
    <p:sldId id="261" r:id="rId5"/>
    <p:sldId id="258" r:id="rId6"/>
    <p:sldId id="259" r:id="rId7"/>
    <p:sldId id="304" r:id="rId8"/>
    <p:sldId id="260" r:id="rId9"/>
    <p:sldId id="305" r:id="rId10"/>
    <p:sldId id="299" r:id="rId11"/>
    <p:sldId id="263" r:id="rId12"/>
    <p:sldId id="298" r:id="rId13"/>
    <p:sldId id="307" r:id="rId14"/>
    <p:sldId id="308" r:id="rId15"/>
    <p:sldId id="309" r:id="rId16"/>
    <p:sldId id="310" r:id="rId17"/>
    <p:sldId id="306" r:id="rId18"/>
    <p:sldId id="301" r:id="rId19"/>
    <p:sldId id="302" r:id="rId20"/>
    <p:sldId id="303" r:id="rId21"/>
    <p:sldId id="311" r:id="rId22"/>
  </p:sldIdLst>
  <p:sldSz cx="9144000" cy="5143500" type="screen16x9"/>
  <p:notesSz cx="6858000" cy="9144000"/>
  <p:embeddedFontLst>
    <p:embeddedFont>
      <p:font typeface="Jua" pitchFamily="2" charset="-127"/>
      <p:regular r:id="rId24"/>
    </p:embeddedFont>
    <p:embeddedFont>
      <p:font typeface="Courier Prime" pitchFamily="49" charset="77"/>
      <p:regular r:id="rId25"/>
      <p:bold r:id="rId26"/>
      <p:italic r:id="rId27"/>
      <p:boldItalic r:id="rId28"/>
    </p:embeddedFont>
    <p:embeddedFont>
      <p:font typeface="Knewave" panose="02000806000000020004"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01DC7E-344A-4717-8DCB-CCE9ACB18677}">
  <a:tblStyle styleId="{F501DC7E-344A-4717-8DCB-CCE9ACB186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142" d="100"/>
          <a:sy n="142"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e3ff64375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e3ff64375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94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2ceb2554f_0_5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e2ceb2554f_0_5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3ff64375a_0_4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3ff64375a_0_4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874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2c03be64a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2c03be64a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49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2c03be64a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2c03be64a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80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e3ff64375a_0_14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e3ff64375a_0_14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13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2c03be64a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2c03be64a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39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e2c03be64a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e2c03be64a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2c03be64a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2c03be64a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2c03be64a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2c03be64a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732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2c03be64a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e2c03be64a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2c03be64a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2c03be64a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078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426">
            <a:off x="2151575" y="3531695"/>
            <a:ext cx="4840800" cy="426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0" name="Google Shape;10;p2"/>
          <p:cNvSpPr/>
          <p:nvPr/>
        </p:nvSpPr>
        <p:spPr>
          <a:xfrm>
            <a:off x="8466915" y="429392"/>
            <a:ext cx="336546" cy="278344"/>
          </a:xfrm>
          <a:custGeom>
            <a:avLst/>
            <a:gdLst/>
            <a:ahLst/>
            <a:cxnLst/>
            <a:rect l="l" t="t" r="r" b="b"/>
            <a:pathLst>
              <a:path w="9110" h="7534" extrusionOk="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230921" y="863115"/>
            <a:ext cx="217850" cy="259686"/>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349142" y="-42802"/>
            <a:ext cx="192692" cy="286545"/>
          </a:xfrm>
          <a:custGeom>
            <a:avLst/>
            <a:gdLst/>
            <a:ahLst/>
            <a:cxnLst/>
            <a:rect l="l" t="t" r="r" b="b"/>
            <a:pathLst>
              <a:path w="5216" h="7756" extrusionOk="0">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60175" y="828623"/>
            <a:ext cx="330351" cy="177308"/>
          </a:xfrm>
          <a:custGeom>
            <a:avLst/>
            <a:gdLst/>
            <a:ahLst/>
            <a:cxnLst/>
            <a:rect l="l" t="t" r="r" b="b"/>
            <a:pathLst>
              <a:path w="8250" h="4428" extrusionOk="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961139" y="524495"/>
            <a:ext cx="327948" cy="101187"/>
          </a:xfrm>
          <a:custGeom>
            <a:avLst/>
            <a:gdLst/>
            <a:ahLst/>
            <a:cxnLst/>
            <a:rect l="l" t="t" r="r" b="b"/>
            <a:pathLst>
              <a:path w="8190" h="2527" extrusionOk="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16194" y="167225"/>
            <a:ext cx="304483" cy="108996"/>
          </a:xfrm>
          <a:custGeom>
            <a:avLst/>
            <a:gdLst/>
            <a:ahLst/>
            <a:cxnLst/>
            <a:rect l="l" t="t" r="r" b="b"/>
            <a:pathLst>
              <a:path w="7604" h="2722" extrusionOk="0">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115837" y="3929608"/>
            <a:ext cx="1263338" cy="1353642"/>
            <a:chOff x="-115837" y="3929608"/>
            <a:chExt cx="1263338" cy="1353642"/>
          </a:xfrm>
        </p:grpSpPr>
        <p:sp>
          <p:nvSpPr>
            <p:cNvPr id="17" name="Google Shape;17;p2"/>
            <p:cNvSpPr/>
            <p:nvPr/>
          </p:nvSpPr>
          <p:spPr>
            <a:xfrm>
              <a:off x="371882" y="4992530"/>
              <a:ext cx="189663" cy="290720"/>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1779" y="4682245"/>
              <a:ext cx="299862" cy="171240"/>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5837" y="4861823"/>
              <a:ext cx="273005" cy="189343"/>
            </a:xfrm>
            <a:custGeom>
              <a:avLst/>
              <a:gdLst/>
              <a:ahLst/>
              <a:cxnLst/>
              <a:rect l="l" t="t" r="r" b="b"/>
              <a:pathLst>
                <a:path w="7390" h="5125" extrusionOk="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832" y="4366779"/>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7338" y="3929608"/>
              <a:ext cx="196239" cy="222668"/>
            </a:xfrm>
            <a:custGeom>
              <a:avLst/>
              <a:gdLst/>
              <a:ahLst/>
              <a:cxnLst/>
              <a:rect l="l" t="t" r="r" b="b"/>
              <a:pathLst>
                <a:path w="5312" h="6027" extrusionOk="0">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5866" y="4687611"/>
              <a:ext cx="371634" cy="174225"/>
            </a:xfrm>
            <a:custGeom>
              <a:avLst/>
              <a:gdLst/>
              <a:ahLst/>
              <a:cxnLst/>
              <a:rect l="l" t="t" r="r" b="b"/>
              <a:pathLst>
                <a:path w="9281" h="4351" extrusionOk="0">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83875" y="4412645"/>
              <a:ext cx="174986" cy="177308"/>
            </a:xfrm>
            <a:custGeom>
              <a:avLst/>
              <a:gdLst/>
              <a:ahLst/>
              <a:cxnLst/>
              <a:rect l="l" t="t" r="r" b="b"/>
              <a:pathLst>
                <a:path w="4370" h="4428" extrusionOk="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txBox="1">
            <a:spLocks noGrp="1"/>
          </p:cNvSpPr>
          <p:nvPr>
            <p:ph type="ctrTitle"/>
          </p:nvPr>
        </p:nvSpPr>
        <p:spPr>
          <a:xfrm>
            <a:off x="2543988" y="1536400"/>
            <a:ext cx="6172200" cy="199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000"/>
              <a:buNone/>
              <a:defRPr sz="7000">
                <a:solidFill>
                  <a:schemeClr val="accent6"/>
                </a:solidFill>
              </a:defRPr>
            </a:lvl1pPr>
            <a:lvl2pPr lvl="1"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2pPr>
            <a:lvl3pPr lvl="2"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3pPr>
            <a:lvl4pPr lvl="3"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4pPr>
            <a:lvl5pPr lvl="4"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5pPr>
            <a:lvl6pPr lvl="5"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6pPr>
            <a:lvl7pPr lvl="6"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7pPr>
            <a:lvl8pPr lvl="7"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8pPr>
            <a:lvl9pPr lvl="8" algn="ctr" rtl="0">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9pPr>
          </a:lstStyle>
          <a:p>
            <a:endParaRPr/>
          </a:p>
        </p:txBody>
      </p:sp>
      <p:grpSp>
        <p:nvGrpSpPr>
          <p:cNvPr id="25" name="Google Shape;25;p2"/>
          <p:cNvGrpSpPr/>
          <p:nvPr/>
        </p:nvGrpSpPr>
        <p:grpSpPr>
          <a:xfrm>
            <a:off x="8695316" y="1720669"/>
            <a:ext cx="858437" cy="949274"/>
            <a:chOff x="8637873" y="1943393"/>
            <a:chExt cx="760083" cy="840512"/>
          </a:xfrm>
        </p:grpSpPr>
        <p:sp>
          <p:nvSpPr>
            <p:cNvPr id="26" name="Google Shape;26;p2"/>
            <p:cNvSpPr/>
            <p:nvPr/>
          </p:nvSpPr>
          <p:spPr>
            <a:xfrm>
              <a:off x="8747996" y="1943393"/>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37873" y="2053003"/>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7352434" y="4035514"/>
            <a:ext cx="1288308" cy="802116"/>
            <a:chOff x="7628172" y="4030315"/>
            <a:chExt cx="1140701" cy="710214"/>
          </a:xfrm>
        </p:grpSpPr>
        <p:sp>
          <p:nvSpPr>
            <p:cNvPr id="29" name="Google Shape;29;p2"/>
            <p:cNvSpPr/>
            <p:nvPr/>
          </p:nvSpPr>
          <p:spPr>
            <a:xfrm>
              <a:off x="7679460" y="4129229"/>
              <a:ext cx="1006457" cy="611301"/>
            </a:xfrm>
            <a:custGeom>
              <a:avLst/>
              <a:gdLst/>
              <a:ahLst/>
              <a:cxnLst/>
              <a:rect l="l" t="t" r="r" b="b"/>
              <a:pathLst>
                <a:path w="16209" h="9845" extrusionOk="0">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628172" y="4030315"/>
              <a:ext cx="1140701" cy="669792"/>
            </a:xfrm>
            <a:custGeom>
              <a:avLst/>
              <a:gdLst/>
              <a:ahLst/>
              <a:cxnLst/>
              <a:rect l="l" t="t" r="r" b="b"/>
              <a:pathLst>
                <a:path w="18371" h="10787" extrusionOk="0">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8334478" y="2669943"/>
            <a:ext cx="808178" cy="1622256"/>
            <a:chOff x="8318378" y="2783905"/>
            <a:chExt cx="715582" cy="1436387"/>
          </a:xfrm>
        </p:grpSpPr>
        <p:sp>
          <p:nvSpPr>
            <p:cNvPr id="32" name="Google Shape;32;p2"/>
            <p:cNvSpPr/>
            <p:nvPr/>
          </p:nvSpPr>
          <p:spPr>
            <a:xfrm>
              <a:off x="8318378" y="287195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90547" y="278390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8456987" y="4528477"/>
            <a:ext cx="896514" cy="1039320"/>
            <a:chOff x="8577860" y="4466798"/>
            <a:chExt cx="793797" cy="920241"/>
          </a:xfrm>
        </p:grpSpPr>
        <p:sp>
          <p:nvSpPr>
            <p:cNvPr id="35" name="Google Shape;35;p2"/>
            <p:cNvSpPr/>
            <p:nvPr/>
          </p:nvSpPr>
          <p:spPr>
            <a:xfrm>
              <a:off x="8577860" y="4478856"/>
              <a:ext cx="711217" cy="801227"/>
            </a:xfrm>
            <a:custGeom>
              <a:avLst/>
              <a:gdLst/>
              <a:ahLst/>
              <a:cxnLst/>
              <a:rect l="l" t="t" r="r" b="b"/>
              <a:pathLst>
                <a:path w="10912" h="12293" extrusionOk="0">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625048" y="4466798"/>
              <a:ext cx="746608" cy="920241"/>
            </a:xfrm>
            <a:custGeom>
              <a:avLst/>
              <a:gdLst/>
              <a:ahLst/>
              <a:cxnLst/>
              <a:rect l="l" t="t" r="r" b="b"/>
              <a:pathLst>
                <a:path w="11455" h="14119" extrusionOk="0">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6836888" y="4485085"/>
            <a:ext cx="1029219" cy="802118"/>
            <a:chOff x="7156557" y="4340955"/>
            <a:chExt cx="911297" cy="710216"/>
          </a:xfrm>
        </p:grpSpPr>
        <p:sp>
          <p:nvSpPr>
            <p:cNvPr id="38" name="Google Shape;38;p2"/>
            <p:cNvSpPr/>
            <p:nvPr/>
          </p:nvSpPr>
          <p:spPr>
            <a:xfrm>
              <a:off x="7250836" y="4356023"/>
              <a:ext cx="817018" cy="635447"/>
            </a:xfrm>
            <a:custGeom>
              <a:avLst/>
              <a:gdLst/>
              <a:ahLst/>
              <a:cxnLst/>
              <a:rect l="l" t="t" r="r" b="b"/>
              <a:pathLst>
                <a:path w="13077" h="13411" extrusionOk="0">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156557" y="4340955"/>
              <a:ext cx="871124" cy="710216"/>
            </a:xfrm>
            <a:custGeom>
              <a:avLst/>
              <a:gdLst/>
              <a:ahLst/>
              <a:cxnLst/>
              <a:rect l="l" t="t" r="r" b="b"/>
              <a:pathLst>
                <a:path w="13943" h="14989" extrusionOk="0">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74286" y="-539214"/>
            <a:ext cx="1002017" cy="1108047"/>
            <a:chOff x="65623" y="-283757"/>
            <a:chExt cx="760083" cy="840512"/>
          </a:xfrm>
        </p:grpSpPr>
        <p:sp>
          <p:nvSpPr>
            <p:cNvPr id="41" name="Google Shape;41;p2"/>
            <p:cNvSpPr/>
            <p:nvPr/>
          </p:nvSpPr>
          <p:spPr>
            <a:xfrm>
              <a:off x="175746" y="-283757"/>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5623" y="-174147"/>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368294" y="612336"/>
            <a:ext cx="943351" cy="1893589"/>
            <a:chOff x="-253872" y="556755"/>
            <a:chExt cx="715582" cy="1436387"/>
          </a:xfrm>
        </p:grpSpPr>
        <p:sp>
          <p:nvSpPr>
            <p:cNvPr id="44" name="Google Shape;44;p2"/>
            <p:cNvSpPr/>
            <p:nvPr/>
          </p:nvSpPr>
          <p:spPr>
            <a:xfrm>
              <a:off x="-253872" y="64480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81703" y="55675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_1">
    <p:bg>
      <p:bgPr>
        <a:blipFill>
          <a:blip r:embed="rId2">
            <a:alphaModFix/>
          </a:blip>
          <a:stretch>
            <a:fillRect/>
          </a:stretch>
        </a:blipFill>
        <a:effectLst/>
      </p:bgPr>
    </p:bg>
    <p:spTree>
      <p:nvGrpSpPr>
        <p:cNvPr id="1" name="Shape 544"/>
        <p:cNvGrpSpPr/>
        <p:nvPr/>
      </p:nvGrpSpPr>
      <p:grpSpPr>
        <a:xfrm>
          <a:off x="0" y="0"/>
          <a:ext cx="0" cy="0"/>
          <a:chOff x="0" y="0"/>
          <a:chExt cx="0" cy="0"/>
        </a:xfrm>
      </p:grpSpPr>
      <p:grpSp>
        <p:nvGrpSpPr>
          <p:cNvPr id="545" name="Google Shape;545;p26"/>
          <p:cNvGrpSpPr/>
          <p:nvPr/>
        </p:nvGrpSpPr>
        <p:grpSpPr>
          <a:xfrm>
            <a:off x="-68572" y="-28575"/>
            <a:ext cx="7528290" cy="5235000"/>
            <a:chOff x="-68575" y="-28575"/>
            <a:chExt cx="5943700" cy="5235000"/>
          </a:xfrm>
        </p:grpSpPr>
        <p:sp>
          <p:nvSpPr>
            <p:cNvPr id="546" name="Google Shape;546;p26"/>
            <p:cNvSpPr/>
            <p:nvPr/>
          </p:nvSpPr>
          <p:spPr>
            <a:xfrm>
              <a:off x="1571625" y="-28575"/>
              <a:ext cx="4303500" cy="52293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68575" y="-28575"/>
              <a:ext cx="2783100" cy="523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26"/>
          <p:cNvSpPr/>
          <p:nvPr/>
        </p:nvSpPr>
        <p:spPr>
          <a:xfrm rot="2234747">
            <a:off x="8524731" y="4378808"/>
            <a:ext cx="448874" cy="496996"/>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rot="2234747" flipH="1">
            <a:off x="8020215" y="4774374"/>
            <a:ext cx="448874" cy="496996"/>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&lt;</a:t>
            </a:r>
            <a:endParaRPr/>
          </a:p>
        </p:txBody>
      </p:sp>
      <p:sp>
        <p:nvSpPr>
          <p:cNvPr id="550" name="Google Shape;550;p26"/>
          <p:cNvSpPr/>
          <p:nvPr/>
        </p:nvSpPr>
        <p:spPr>
          <a:xfrm rot="4076658">
            <a:off x="8229768" y="4264511"/>
            <a:ext cx="448891" cy="497015"/>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rot="3890970">
            <a:off x="8199534" y="291494"/>
            <a:ext cx="448903" cy="497028"/>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rot="2700000">
            <a:off x="424123" y="4378785"/>
            <a:ext cx="448896" cy="497020"/>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652"/>
        <p:cNvGrpSpPr/>
        <p:nvPr/>
      </p:nvGrpSpPr>
      <p:grpSpPr>
        <a:xfrm>
          <a:off x="0" y="0"/>
          <a:ext cx="0" cy="0"/>
          <a:chOff x="0" y="0"/>
          <a:chExt cx="0" cy="0"/>
        </a:xfrm>
      </p:grpSpPr>
      <p:sp>
        <p:nvSpPr>
          <p:cNvPr id="653" name="Google Shape;653;p36"/>
          <p:cNvSpPr txBox="1">
            <a:spLocks noGrp="1"/>
          </p:cNvSpPr>
          <p:nvPr>
            <p:ph type="subTitle" idx="1"/>
          </p:nvPr>
        </p:nvSpPr>
        <p:spPr>
          <a:xfrm>
            <a:off x="2679300" y="2765500"/>
            <a:ext cx="3785400" cy="6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54" name="Google Shape;654;p36"/>
          <p:cNvSpPr txBox="1">
            <a:spLocks noGrp="1"/>
          </p:cNvSpPr>
          <p:nvPr>
            <p:ph type="subTitle" idx="2"/>
          </p:nvPr>
        </p:nvSpPr>
        <p:spPr>
          <a:xfrm rot="-950">
            <a:off x="2400352" y="4375365"/>
            <a:ext cx="43434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900">
                <a:solidFill>
                  <a:schemeClr val="accent6"/>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655" name="Google Shape;655;p36"/>
          <p:cNvSpPr txBox="1">
            <a:spLocks noGrp="1"/>
          </p:cNvSpPr>
          <p:nvPr>
            <p:ph type="subTitle" idx="3"/>
          </p:nvPr>
        </p:nvSpPr>
        <p:spPr>
          <a:xfrm>
            <a:off x="2679300" y="2201475"/>
            <a:ext cx="3785400" cy="6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656" name="Google Shape;656;p36"/>
          <p:cNvSpPr txBox="1"/>
          <p:nvPr/>
        </p:nvSpPr>
        <p:spPr>
          <a:xfrm>
            <a:off x="2065925" y="3701075"/>
            <a:ext cx="5012100" cy="7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highlight>
                  <a:srgbClr val="B0AAFC"/>
                </a:highlight>
                <a:latin typeface="Courier Prime"/>
                <a:ea typeface="Courier Prime"/>
                <a:cs typeface="Courier Prime"/>
                <a:sym typeface="Courier Prime"/>
              </a:rPr>
              <a:t>CREDITS:</a:t>
            </a:r>
            <a:r>
              <a:rPr lang="en" sz="1100">
                <a:solidFill>
                  <a:schemeClr val="lt1"/>
                </a:solidFill>
                <a:latin typeface="Courier Prime"/>
                <a:ea typeface="Courier Prime"/>
                <a:cs typeface="Courier Prime"/>
                <a:sym typeface="Courier Prime"/>
              </a:rPr>
              <a:t> This presentation template was created by </a:t>
            </a:r>
            <a:r>
              <a:rPr lang="en" sz="1100">
                <a:solidFill>
                  <a:schemeClr val="lt1"/>
                </a:solidFill>
                <a:highlight>
                  <a:srgbClr val="B0AAFC"/>
                </a:highlight>
                <a:uFill>
                  <a:noFill/>
                </a:uFill>
                <a:latin typeface="Courier Prime"/>
                <a:ea typeface="Courier Prime"/>
                <a:cs typeface="Courier Prime"/>
                <a:sym typeface="Courier Prime"/>
                <a:hlinkClick r:id="rId3">
                  <a:extLst>
                    <a:ext uri="{A12FA001-AC4F-418D-AE19-62706E023703}">
                      <ahyp:hlinkClr xmlns:ahyp="http://schemas.microsoft.com/office/drawing/2018/hyperlinkcolor" val="tx"/>
                    </a:ext>
                  </a:extLst>
                </a:hlinkClick>
              </a:rPr>
              <a:t>Slidesgo</a:t>
            </a:r>
            <a:r>
              <a:rPr lang="en" sz="1100">
                <a:solidFill>
                  <a:schemeClr val="lt1"/>
                </a:solidFill>
                <a:highlight>
                  <a:srgbClr val="B0AAFC"/>
                </a:highlight>
                <a:latin typeface="Courier Prime"/>
                <a:ea typeface="Courier Prime"/>
                <a:cs typeface="Courier Prime"/>
                <a:sym typeface="Courier Prime"/>
              </a:rPr>
              <a:t>,</a:t>
            </a:r>
            <a:r>
              <a:rPr lang="en" sz="1100">
                <a:solidFill>
                  <a:schemeClr val="lt1"/>
                </a:solidFill>
                <a:latin typeface="Courier Prime"/>
                <a:ea typeface="Courier Prime"/>
                <a:cs typeface="Courier Prime"/>
                <a:sym typeface="Courier Prime"/>
              </a:rPr>
              <a:t> including icons by </a:t>
            </a:r>
            <a:r>
              <a:rPr lang="en" sz="1100">
                <a:solidFill>
                  <a:schemeClr val="lt1"/>
                </a:solidFill>
                <a:highlight>
                  <a:srgbClr val="B0AAFC"/>
                </a:highlight>
                <a:uFill>
                  <a:noFill/>
                </a:uFill>
                <a:latin typeface="Courier Prime"/>
                <a:ea typeface="Courier Prime"/>
                <a:cs typeface="Courier Prime"/>
                <a:sym typeface="Courier Prime"/>
                <a:hlinkClick r:id="rId4">
                  <a:extLst>
                    <a:ext uri="{A12FA001-AC4F-418D-AE19-62706E023703}">
                      <ahyp:hlinkClr xmlns:ahyp="http://schemas.microsoft.com/office/drawing/2018/hyperlinkcolor" val="tx"/>
                    </a:ext>
                  </a:extLst>
                </a:hlinkClick>
              </a:rPr>
              <a:t>Flaticon</a:t>
            </a:r>
            <a:r>
              <a:rPr lang="en" sz="1100">
                <a:solidFill>
                  <a:schemeClr val="lt1"/>
                </a:solidFill>
                <a:highlight>
                  <a:srgbClr val="B0AAFC"/>
                </a:highlight>
                <a:latin typeface="Courier Prime"/>
                <a:ea typeface="Courier Prime"/>
                <a:cs typeface="Courier Prime"/>
                <a:sym typeface="Courier Prime"/>
              </a:rPr>
              <a:t>,</a:t>
            </a:r>
            <a:r>
              <a:rPr lang="en" sz="1100">
                <a:solidFill>
                  <a:schemeClr val="lt1"/>
                </a:solidFill>
                <a:latin typeface="Courier Prime"/>
                <a:ea typeface="Courier Prime"/>
                <a:cs typeface="Courier Prime"/>
                <a:sym typeface="Courier Prime"/>
              </a:rPr>
              <a:t> and infographics &amp; images by </a:t>
            </a:r>
            <a:r>
              <a:rPr lang="en" sz="1100">
                <a:solidFill>
                  <a:schemeClr val="lt1"/>
                </a:solidFill>
                <a:highlight>
                  <a:srgbClr val="B0AAFC"/>
                </a:highlight>
                <a:uFill>
                  <a:noFill/>
                </a:uFill>
                <a:latin typeface="Courier Prime"/>
                <a:ea typeface="Courier Prime"/>
                <a:cs typeface="Courier Prime"/>
                <a:sym typeface="Courier Prime"/>
                <a:hlinkClick r:id="rId5">
                  <a:extLst>
                    <a:ext uri="{A12FA001-AC4F-418D-AE19-62706E023703}">
                      <ahyp:hlinkClr xmlns:ahyp="http://schemas.microsoft.com/office/drawing/2018/hyperlinkcolor" val="tx"/>
                    </a:ext>
                  </a:extLst>
                </a:hlinkClick>
              </a:rPr>
              <a:t>Freepik</a:t>
            </a:r>
            <a:endParaRPr sz="1100">
              <a:solidFill>
                <a:schemeClr val="lt1"/>
              </a:solidFill>
              <a:latin typeface="Courier Prime"/>
              <a:ea typeface="Courier Prime"/>
              <a:cs typeface="Courier Prime"/>
              <a:sym typeface="Courier Prime"/>
            </a:endParaRPr>
          </a:p>
        </p:txBody>
      </p:sp>
      <p:sp>
        <p:nvSpPr>
          <p:cNvPr id="657" name="Google Shape;657;p36"/>
          <p:cNvSpPr txBox="1">
            <a:spLocks noGrp="1"/>
          </p:cNvSpPr>
          <p:nvPr>
            <p:ph type="ctrTitle"/>
          </p:nvPr>
        </p:nvSpPr>
        <p:spPr>
          <a:xfrm>
            <a:off x="2846144" y="1005101"/>
            <a:ext cx="34518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accent6"/>
              </a:buClr>
              <a:buSzPts val="5200"/>
              <a:buNone/>
              <a:defRPr sz="6500">
                <a:solidFill>
                  <a:schemeClr val="accent6"/>
                </a:solidFill>
              </a:defRPr>
            </a:lvl1pPr>
            <a:lvl2pPr lvl="1" algn="ctr" rtl="0">
              <a:spcBef>
                <a:spcPts val="0"/>
              </a:spcBef>
              <a:spcAft>
                <a:spcPts val="0"/>
              </a:spcAft>
              <a:buClr>
                <a:schemeClr val="accent6"/>
              </a:buClr>
              <a:buSzPts val="5200"/>
              <a:buNone/>
              <a:defRPr sz="5200">
                <a:solidFill>
                  <a:schemeClr val="accent6"/>
                </a:solidFill>
              </a:defRPr>
            </a:lvl2pPr>
            <a:lvl3pPr lvl="2" algn="ctr" rtl="0">
              <a:spcBef>
                <a:spcPts val="0"/>
              </a:spcBef>
              <a:spcAft>
                <a:spcPts val="0"/>
              </a:spcAft>
              <a:buClr>
                <a:schemeClr val="accent6"/>
              </a:buClr>
              <a:buSzPts val="5200"/>
              <a:buNone/>
              <a:defRPr sz="5200">
                <a:solidFill>
                  <a:schemeClr val="accent6"/>
                </a:solidFill>
              </a:defRPr>
            </a:lvl3pPr>
            <a:lvl4pPr lvl="3" algn="ctr" rtl="0">
              <a:spcBef>
                <a:spcPts val="0"/>
              </a:spcBef>
              <a:spcAft>
                <a:spcPts val="0"/>
              </a:spcAft>
              <a:buClr>
                <a:schemeClr val="accent6"/>
              </a:buClr>
              <a:buSzPts val="5200"/>
              <a:buNone/>
              <a:defRPr sz="5200">
                <a:solidFill>
                  <a:schemeClr val="accent6"/>
                </a:solidFill>
              </a:defRPr>
            </a:lvl4pPr>
            <a:lvl5pPr lvl="4" algn="ctr" rtl="0">
              <a:spcBef>
                <a:spcPts val="0"/>
              </a:spcBef>
              <a:spcAft>
                <a:spcPts val="0"/>
              </a:spcAft>
              <a:buClr>
                <a:schemeClr val="accent6"/>
              </a:buClr>
              <a:buSzPts val="5200"/>
              <a:buNone/>
              <a:defRPr sz="5200">
                <a:solidFill>
                  <a:schemeClr val="accent6"/>
                </a:solidFill>
              </a:defRPr>
            </a:lvl5pPr>
            <a:lvl6pPr lvl="5" algn="ctr" rtl="0">
              <a:spcBef>
                <a:spcPts val="0"/>
              </a:spcBef>
              <a:spcAft>
                <a:spcPts val="0"/>
              </a:spcAft>
              <a:buClr>
                <a:schemeClr val="accent6"/>
              </a:buClr>
              <a:buSzPts val="5200"/>
              <a:buNone/>
              <a:defRPr sz="5200">
                <a:solidFill>
                  <a:schemeClr val="accent6"/>
                </a:solidFill>
              </a:defRPr>
            </a:lvl6pPr>
            <a:lvl7pPr lvl="6" algn="ctr" rtl="0">
              <a:spcBef>
                <a:spcPts val="0"/>
              </a:spcBef>
              <a:spcAft>
                <a:spcPts val="0"/>
              </a:spcAft>
              <a:buClr>
                <a:schemeClr val="accent6"/>
              </a:buClr>
              <a:buSzPts val="5200"/>
              <a:buNone/>
              <a:defRPr sz="5200">
                <a:solidFill>
                  <a:schemeClr val="accent6"/>
                </a:solidFill>
              </a:defRPr>
            </a:lvl7pPr>
            <a:lvl8pPr lvl="7" algn="ctr" rtl="0">
              <a:spcBef>
                <a:spcPts val="0"/>
              </a:spcBef>
              <a:spcAft>
                <a:spcPts val="0"/>
              </a:spcAft>
              <a:buClr>
                <a:schemeClr val="accent6"/>
              </a:buClr>
              <a:buSzPts val="5200"/>
              <a:buNone/>
              <a:defRPr sz="5200">
                <a:solidFill>
                  <a:schemeClr val="accent6"/>
                </a:solidFill>
              </a:defRPr>
            </a:lvl8pPr>
            <a:lvl9pPr lvl="8" algn="ctr" rtl="0">
              <a:spcBef>
                <a:spcPts val="0"/>
              </a:spcBef>
              <a:spcAft>
                <a:spcPts val="0"/>
              </a:spcAft>
              <a:buClr>
                <a:schemeClr val="accent6"/>
              </a:buClr>
              <a:buSzPts val="5200"/>
              <a:buNone/>
              <a:defRPr sz="5200">
                <a:solidFill>
                  <a:schemeClr val="accent6"/>
                </a:solidFill>
              </a:defRPr>
            </a:lvl9pPr>
          </a:lstStyle>
          <a:p>
            <a:endParaRPr/>
          </a:p>
        </p:txBody>
      </p:sp>
      <p:grpSp>
        <p:nvGrpSpPr>
          <p:cNvPr id="658" name="Google Shape;658;p36"/>
          <p:cNvGrpSpPr/>
          <p:nvPr/>
        </p:nvGrpSpPr>
        <p:grpSpPr>
          <a:xfrm rot="234730" flipH="1">
            <a:off x="8543880" y="468277"/>
            <a:ext cx="1447149" cy="1600281"/>
            <a:chOff x="904373" y="1976968"/>
            <a:chExt cx="760083" cy="840512"/>
          </a:xfrm>
        </p:grpSpPr>
        <p:sp>
          <p:nvSpPr>
            <p:cNvPr id="659" name="Google Shape;659;p36"/>
            <p:cNvSpPr/>
            <p:nvPr/>
          </p:nvSpPr>
          <p:spPr>
            <a:xfrm>
              <a:off x="1014496" y="1976968"/>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904373" y="2086578"/>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6"/>
          <p:cNvGrpSpPr/>
          <p:nvPr/>
        </p:nvGrpSpPr>
        <p:grpSpPr>
          <a:xfrm rot="-1688703" flipH="1">
            <a:off x="7005907" y="731177"/>
            <a:ext cx="2300912" cy="1432573"/>
            <a:chOff x="7769133" y="4460791"/>
            <a:chExt cx="1645720" cy="1024643"/>
          </a:xfrm>
        </p:grpSpPr>
        <p:sp>
          <p:nvSpPr>
            <p:cNvPr id="662" name="Google Shape;662;p36"/>
            <p:cNvSpPr/>
            <p:nvPr/>
          </p:nvSpPr>
          <p:spPr>
            <a:xfrm>
              <a:off x="7843128" y="4603494"/>
              <a:ext cx="1452043" cy="881940"/>
            </a:xfrm>
            <a:custGeom>
              <a:avLst/>
              <a:gdLst/>
              <a:ahLst/>
              <a:cxnLst/>
              <a:rect l="l" t="t" r="r" b="b"/>
              <a:pathLst>
                <a:path w="16209" h="9845" extrusionOk="0">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7769133" y="4460791"/>
              <a:ext cx="1645720" cy="966326"/>
            </a:xfrm>
            <a:custGeom>
              <a:avLst/>
              <a:gdLst/>
              <a:ahLst/>
              <a:cxnLst/>
              <a:rect l="l" t="t" r="r" b="b"/>
              <a:pathLst>
                <a:path w="18371" h="10787" extrusionOk="0">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6"/>
          <p:cNvGrpSpPr/>
          <p:nvPr/>
        </p:nvGrpSpPr>
        <p:grpSpPr>
          <a:xfrm>
            <a:off x="504687" y="4306233"/>
            <a:ext cx="1494481" cy="1732538"/>
            <a:chOff x="8577860" y="4466798"/>
            <a:chExt cx="793797" cy="920241"/>
          </a:xfrm>
        </p:grpSpPr>
        <p:sp>
          <p:nvSpPr>
            <p:cNvPr id="665" name="Google Shape;665;p36"/>
            <p:cNvSpPr/>
            <p:nvPr/>
          </p:nvSpPr>
          <p:spPr>
            <a:xfrm>
              <a:off x="8577860" y="4478856"/>
              <a:ext cx="711217" cy="801227"/>
            </a:xfrm>
            <a:custGeom>
              <a:avLst/>
              <a:gdLst/>
              <a:ahLst/>
              <a:cxnLst/>
              <a:rect l="l" t="t" r="r" b="b"/>
              <a:pathLst>
                <a:path w="10912" h="12293" extrusionOk="0">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8625048" y="4466798"/>
              <a:ext cx="746608" cy="920241"/>
            </a:xfrm>
            <a:custGeom>
              <a:avLst/>
              <a:gdLst/>
              <a:ahLst/>
              <a:cxnLst/>
              <a:rect l="l" t="t" r="r" b="b"/>
              <a:pathLst>
                <a:path w="11455" h="14119" extrusionOk="0">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6"/>
          <p:cNvGrpSpPr/>
          <p:nvPr/>
        </p:nvGrpSpPr>
        <p:grpSpPr>
          <a:xfrm>
            <a:off x="43942" y="1765972"/>
            <a:ext cx="990007" cy="1987242"/>
            <a:chOff x="-253872" y="556755"/>
            <a:chExt cx="715582" cy="1436387"/>
          </a:xfrm>
        </p:grpSpPr>
        <p:sp>
          <p:nvSpPr>
            <p:cNvPr id="668" name="Google Shape;668;p36"/>
            <p:cNvSpPr/>
            <p:nvPr/>
          </p:nvSpPr>
          <p:spPr>
            <a:xfrm>
              <a:off x="-253872" y="64480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81703" y="55675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6"/>
          <p:cNvGrpSpPr/>
          <p:nvPr/>
        </p:nvGrpSpPr>
        <p:grpSpPr>
          <a:xfrm rot="234838" flipH="1">
            <a:off x="-752463" y="3816392"/>
            <a:ext cx="1348491" cy="1491184"/>
            <a:chOff x="904373" y="1976968"/>
            <a:chExt cx="760083" cy="840512"/>
          </a:xfrm>
        </p:grpSpPr>
        <p:sp>
          <p:nvSpPr>
            <p:cNvPr id="671" name="Google Shape;671;p36"/>
            <p:cNvSpPr/>
            <p:nvPr/>
          </p:nvSpPr>
          <p:spPr>
            <a:xfrm>
              <a:off x="1014496" y="1976968"/>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904373" y="2086578"/>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673"/>
        <p:cNvGrpSpPr/>
        <p:nvPr/>
      </p:nvGrpSpPr>
      <p:grpSpPr>
        <a:xfrm>
          <a:off x="0" y="0"/>
          <a:ext cx="0" cy="0"/>
          <a:chOff x="0" y="0"/>
          <a:chExt cx="0" cy="0"/>
        </a:xfrm>
      </p:grpSpPr>
      <p:sp>
        <p:nvSpPr>
          <p:cNvPr id="674" name="Google Shape;674;p37"/>
          <p:cNvSpPr/>
          <p:nvPr/>
        </p:nvSpPr>
        <p:spPr>
          <a:xfrm>
            <a:off x="8466915" y="429392"/>
            <a:ext cx="336546" cy="278344"/>
          </a:xfrm>
          <a:custGeom>
            <a:avLst/>
            <a:gdLst/>
            <a:ahLst/>
            <a:cxnLst/>
            <a:rect l="l" t="t" r="r" b="b"/>
            <a:pathLst>
              <a:path w="9110" h="7534" extrusionOk="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8230921" y="863115"/>
            <a:ext cx="217850" cy="259686"/>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8349142" y="-42802"/>
            <a:ext cx="192692" cy="286545"/>
          </a:xfrm>
          <a:custGeom>
            <a:avLst/>
            <a:gdLst/>
            <a:ahLst/>
            <a:cxnLst/>
            <a:rect l="l" t="t" r="r" b="b"/>
            <a:pathLst>
              <a:path w="5216" h="7756" extrusionOk="0">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8660175" y="828623"/>
            <a:ext cx="330351" cy="177308"/>
          </a:xfrm>
          <a:custGeom>
            <a:avLst/>
            <a:gdLst/>
            <a:ahLst/>
            <a:cxnLst/>
            <a:rect l="l" t="t" r="r" b="b"/>
            <a:pathLst>
              <a:path w="8250" h="4428" extrusionOk="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8961139" y="524495"/>
            <a:ext cx="327948" cy="101187"/>
          </a:xfrm>
          <a:custGeom>
            <a:avLst/>
            <a:gdLst/>
            <a:ahLst/>
            <a:cxnLst/>
            <a:rect l="l" t="t" r="r" b="b"/>
            <a:pathLst>
              <a:path w="8190" h="2527" extrusionOk="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8716194" y="167225"/>
            <a:ext cx="304483" cy="108996"/>
          </a:xfrm>
          <a:custGeom>
            <a:avLst/>
            <a:gdLst/>
            <a:ahLst/>
            <a:cxnLst/>
            <a:rect l="l" t="t" r="r" b="b"/>
            <a:pathLst>
              <a:path w="7604" h="2722" extrusionOk="0">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7"/>
          <p:cNvGrpSpPr/>
          <p:nvPr/>
        </p:nvGrpSpPr>
        <p:grpSpPr>
          <a:xfrm>
            <a:off x="-115837" y="3929608"/>
            <a:ext cx="1263338" cy="1353642"/>
            <a:chOff x="-115837" y="3929608"/>
            <a:chExt cx="1263338" cy="1353642"/>
          </a:xfrm>
        </p:grpSpPr>
        <p:sp>
          <p:nvSpPr>
            <p:cNvPr id="681" name="Google Shape;681;p37"/>
            <p:cNvSpPr/>
            <p:nvPr/>
          </p:nvSpPr>
          <p:spPr>
            <a:xfrm>
              <a:off x="371882" y="4992530"/>
              <a:ext cx="189663" cy="290720"/>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261779" y="4682245"/>
              <a:ext cx="299862" cy="171240"/>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5837" y="4861823"/>
              <a:ext cx="273005" cy="189343"/>
            </a:xfrm>
            <a:custGeom>
              <a:avLst/>
              <a:gdLst/>
              <a:ahLst/>
              <a:cxnLst/>
              <a:rect l="l" t="t" r="r" b="b"/>
              <a:pathLst>
                <a:path w="7390" h="5125" extrusionOk="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5832" y="4366779"/>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07338" y="3929608"/>
              <a:ext cx="196239" cy="222668"/>
            </a:xfrm>
            <a:custGeom>
              <a:avLst/>
              <a:gdLst/>
              <a:ahLst/>
              <a:cxnLst/>
              <a:rect l="l" t="t" r="r" b="b"/>
              <a:pathLst>
                <a:path w="5312" h="6027" extrusionOk="0">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775866" y="4687611"/>
              <a:ext cx="371634" cy="174225"/>
            </a:xfrm>
            <a:custGeom>
              <a:avLst/>
              <a:gdLst/>
              <a:ahLst/>
              <a:cxnLst/>
              <a:rect l="l" t="t" r="r" b="b"/>
              <a:pathLst>
                <a:path w="9281" h="4351" extrusionOk="0">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683875" y="4412645"/>
              <a:ext cx="174986" cy="177308"/>
            </a:xfrm>
            <a:custGeom>
              <a:avLst/>
              <a:gdLst/>
              <a:ahLst/>
              <a:cxnLst/>
              <a:rect l="l" t="t" r="r" b="b"/>
              <a:pathLst>
                <a:path w="4370" h="4428" extrusionOk="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7"/>
          <p:cNvGrpSpPr/>
          <p:nvPr/>
        </p:nvGrpSpPr>
        <p:grpSpPr>
          <a:xfrm>
            <a:off x="8695316" y="1720669"/>
            <a:ext cx="858437" cy="949274"/>
            <a:chOff x="8637873" y="1943393"/>
            <a:chExt cx="760083" cy="840512"/>
          </a:xfrm>
        </p:grpSpPr>
        <p:sp>
          <p:nvSpPr>
            <p:cNvPr id="689" name="Google Shape;689;p37"/>
            <p:cNvSpPr/>
            <p:nvPr/>
          </p:nvSpPr>
          <p:spPr>
            <a:xfrm>
              <a:off x="8747996" y="1943393"/>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8637873" y="2053003"/>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37"/>
          <p:cNvGrpSpPr/>
          <p:nvPr/>
        </p:nvGrpSpPr>
        <p:grpSpPr>
          <a:xfrm>
            <a:off x="7352434" y="4035514"/>
            <a:ext cx="1288308" cy="802116"/>
            <a:chOff x="7628172" y="4030315"/>
            <a:chExt cx="1140701" cy="710214"/>
          </a:xfrm>
        </p:grpSpPr>
        <p:sp>
          <p:nvSpPr>
            <p:cNvPr id="692" name="Google Shape;692;p37"/>
            <p:cNvSpPr/>
            <p:nvPr/>
          </p:nvSpPr>
          <p:spPr>
            <a:xfrm>
              <a:off x="7679460" y="4129229"/>
              <a:ext cx="1006457" cy="611301"/>
            </a:xfrm>
            <a:custGeom>
              <a:avLst/>
              <a:gdLst/>
              <a:ahLst/>
              <a:cxnLst/>
              <a:rect l="l" t="t" r="r" b="b"/>
              <a:pathLst>
                <a:path w="16209" h="9845" extrusionOk="0">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628172" y="4030315"/>
              <a:ext cx="1140701" cy="669792"/>
            </a:xfrm>
            <a:custGeom>
              <a:avLst/>
              <a:gdLst/>
              <a:ahLst/>
              <a:cxnLst/>
              <a:rect l="l" t="t" r="r" b="b"/>
              <a:pathLst>
                <a:path w="18371" h="10787" extrusionOk="0">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7"/>
          <p:cNvGrpSpPr/>
          <p:nvPr/>
        </p:nvGrpSpPr>
        <p:grpSpPr>
          <a:xfrm>
            <a:off x="8334478" y="2669943"/>
            <a:ext cx="808178" cy="1622256"/>
            <a:chOff x="8318378" y="2783905"/>
            <a:chExt cx="715582" cy="1436387"/>
          </a:xfrm>
        </p:grpSpPr>
        <p:sp>
          <p:nvSpPr>
            <p:cNvPr id="695" name="Google Shape;695;p37"/>
            <p:cNvSpPr/>
            <p:nvPr/>
          </p:nvSpPr>
          <p:spPr>
            <a:xfrm>
              <a:off x="8318378" y="287195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8390547" y="278390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7"/>
          <p:cNvGrpSpPr/>
          <p:nvPr/>
        </p:nvGrpSpPr>
        <p:grpSpPr>
          <a:xfrm>
            <a:off x="8456987" y="4528477"/>
            <a:ext cx="896514" cy="1039320"/>
            <a:chOff x="8577860" y="4466798"/>
            <a:chExt cx="793797" cy="920241"/>
          </a:xfrm>
        </p:grpSpPr>
        <p:sp>
          <p:nvSpPr>
            <p:cNvPr id="698" name="Google Shape;698;p37"/>
            <p:cNvSpPr/>
            <p:nvPr/>
          </p:nvSpPr>
          <p:spPr>
            <a:xfrm>
              <a:off x="8577860" y="4478856"/>
              <a:ext cx="711217" cy="801227"/>
            </a:xfrm>
            <a:custGeom>
              <a:avLst/>
              <a:gdLst/>
              <a:ahLst/>
              <a:cxnLst/>
              <a:rect l="l" t="t" r="r" b="b"/>
              <a:pathLst>
                <a:path w="10912" h="12293" extrusionOk="0">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8625048" y="4466798"/>
              <a:ext cx="746608" cy="920241"/>
            </a:xfrm>
            <a:custGeom>
              <a:avLst/>
              <a:gdLst/>
              <a:ahLst/>
              <a:cxnLst/>
              <a:rect l="l" t="t" r="r" b="b"/>
              <a:pathLst>
                <a:path w="11455" h="14119" extrusionOk="0">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7"/>
          <p:cNvGrpSpPr/>
          <p:nvPr/>
        </p:nvGrpSpPr>
        <p:grpSpPr>
          <a:xfrm>
            <a:off x="6836888" y="4485085"/>
            <a:ext cx="1029219" cy="802118"/>
            <a:chOff x="7156557" y="4340955"/>
            <a:chExt cx="911297" cy="710216"/>
          </a:xfrm>
        </p:grpSpPr>
        <p:sp>
          <p:nvSpPr>
            <p:cNvPr id="701" name="Google Shape;701;p37"/>
            <p:cNvSpPr/>
            <p:nvPr/>
          </p:nvSpPr>
          <p:spPr>
            <a:xfrm>
              <a:off x="7250836" y="4356023"/>
              <a:ext cx="817018" cy="635447"/>
            </a:xfrm>
            <a:custGeom>
              <a:avLst/>
              <a:gdLst/>
              <a:ahLst/>
              <a:cxnLst/>
              <a:rect l="l" t="t" r="r" b="b"/>
              <a:pathLst>
                <a:path w="13077" h="13411" extrusionOk="0">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156557" y="4340955"/>
              <a:ext cx="871124" cy="710216"/>
            </a:xfrm>
            <a:custGeom>
              <a:avLst/>
              <a:gdLst/>
              <a:ahLst/>
              <a:cxnLst/>
              <a:rect l="l" t="t" r="r" b="b"/>
              <a:pathLst>
                <a:path w="13943" h="14989" extrusionOk="0">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7"/>
          <p:cNvGrpSpPr/>
          <p:nvPr/>
        </p:nvGrpSpPr>
        <p:grpSpPr>
          <a:xfrm>
            <a:off x="74286" y="-539214"/>
            <a:ext cx="1002017" cy="1108047"/>
            <a:chOff x="65623" y="-283757"/>
            <a:chExt cx="760083" cy="840512"/>
          </a:xfrm>
        </p:grpSpPr>
        <p:sp>
          <p:nvSpPr>
            <p:cNvPr id="704" name="Google Shape;704;p37"/>
            <p:cNvSpPr/>
            <p:nvPr/>
          </p:nvSpPr>
          <p:spPr>
            <a:xfrm>
              <a:off x="175746" y="-283757"/>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65623" y="-174147"/>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7"/>
          <p:cNvGrpSpPr/>
          <p:nvPr/>
        </p:nvGrpSpPr>
        <p:grpSpPr>
          <a:xfrm>
            <a:off x="-368294" y="612336"/>
            <a:ext cx="943351" cy="1893589"/>
            <a:chOff x="-253872" y="556755"/>
            <a:chExt cx="715582" cy="1436387"/>
          </a:xfrm>
        </p:grpSpPr>
        <p:sp>
          <p:nvSpPr>
            <p:cNvPr id="707" name="Google Shape;707;p37"/>
            <p:cNvSpPr/>
            <p:nvPr/>
          </p:nvSpPr>
          <p:spPr>
            <a:xfrm>
              <a:off x="-253872" y="64480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181703" y="55675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2_1">
    <p:bg>
      <p:bgPr>
        <a:solidFill>
          <a:schemeClr val="dk1"/>
        </a:solidFill>
        <a:effectLst/>
      </p:bgPr>
    </p:bg>
    <p:spTree>
      <p:nvGrpSpPr>
        <p:cNvPr id="1" name="Shape 709"/>
        <p:cNvGrpSpPr/>
        <p:nvPr/>
      </p:nvGrpSpPr>
      <p:grpSpPr>
        <a:xfrm>
          <a:off x="0" y="0"/>
          <a:ext cx="0" cy="0"/>
          <a:chOff x="0" y="0"/>
          <a:chExt cx="0" cy="0"/>
        </a:xfrm>
      </p:grpSpPr>
      <p:grpSp>
        <p:nvGrpSpPr>
          <p:cNvPr id="710" name="Google Shape;710;p38"/>
          <p:cNvGrpSpPr/>
          <p:nvPr/>
        </p:nvGrpSpPr>
        <p:grpSpPr>
          <a:xfrm rot="894266">
            <a:off x="8129829" y="3122400"/>
            <a:ext cx="1495949" cy="2294882"/>
            <a:chOff x="-67986" y="3929608"/>
            <a:chExt cx="670915" cy="1029226"/>
          </a:xfrm>
        </p:grpSpPr>
        <p:sp>
          <p:nvSpPr>
            <p:cNvPr id="711" name="Google Shape;711;p38"/>
            <p:cNvSpPr/>
            <p:nvPr/>
          </p:nvSpPr>
          <p:spPr>
            <a:xfrm>
              <a:off x="261779" y="4682245"/>
              <a:ext cx="299862" cy="171240"/>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66017" y="4769491"/>
              <a:ext cx="273005" cy="189343"/>
            </a:xfrm>
            <a:custGeom>
              <a:avLst/>
              <a:gdLst/>
              <a:ahLst/>
              <a:cxnLst/>
              <a:rect l="l" t="t" r="r" b="b"/>
              <a:pathLst>
                <a:path w="7390" h="5125" extrusionOk="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67986" y="4370972"/>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107338" y="3929608"/>
              <a:ext cx="196239" cy="222668"/>
            </a:xfrm>
            <a:custGeom>
              <a:avLst/>
              <a:gdLst/>
              <a:ahLst/>
              <a:cxnLst/>
              <a:rect l="l" t="t" r="r" b="b"/>
              <a:pathLst>
                <a:path w="5312" h="6027" extrusionOk="0">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231294" y="4277549"/>
              <a:ext cx="371634" cy="174225"/>
            </a:xfrm>
            <a:custGeom>
              <a:avLst/>
              <a:gdLst/>
              <a:ahLst/>
              <a:cxnLst/>
              <a:rect l="l" t="t" r="r" b="b"/>
              <a:pathLst>
                <a:path w="9281" h="4351" extrusionOk="0">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38"/>
          <p:cNvGrpSpPr/>
          <p:nvPr/>
        </p:nvGrpSpPr>
        <p:grpSpPr>
          <a:xfrm rot="894266">
            <a:off x="-205034" y="-148733"/>
            <a:ext cx="1495949" cy="672994"/>
            <a:chOff x="-67986" y="4277549"/>
            <a:chExt cx="670915" cy="301829"/>
          </a:xfrm>
        </p:grpSpPr>
        <p:sp>
          <p:nvSpPr>
            <p:cNvPr id="717" name="Google Shape;717;p38"/>
            <p:cNvSpPr/>
            <p:nvPr/>
          </p:nvSpPr>
          <p:spPr>
            <a:xfrm>
              <a:off x="-67986" y="4370972"/>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231294" y="4277549"/>
              <a:ext cx="371634" cy="174225"/>
            </a:xfrm>
            <a:custGeom>
              <a:avLst/>
              <a:gdLst/>
              <a:ahLst/>
              <a:cxnLst/>
              <a:rect l="l" t="t" r="r" b="b"/>
              <a:pathLst>
                <a:path w="9281" h="4351" extrusionOk="0">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1"/>
        </a:solidFill>
        <a:effectLst/>
      </p:bgPr>
    </p:bg>
    <p:spTree>
      <p:nvGrpSpPr>
        <p:cNvPr id="1" name="Shape 577"/>
        <p:cNvGrpSpPr/>
        <p:nvPr/>
      </p:nvGrpSpPr>
      <p:grpSpPr>
        <a:xfrm>
          <a:off x="0" y="0"/>
          <a:ext cx="0" cy="0"/>
          <a:chOff x="0" y="0"/>
          <a:chExt cx="0" cy="0"/>
        </a:xfrm>
      </p:grpSpPr>
      <p:sp>
        <p:nvSpPr>
          <p:cNvPr id="578" name="Google Shape;578;p30"/>
          <p:cNvSpPr txBox="1">
            <a:spLocks noGrp="1"/>
          </p:cNvSpPr>
          <p:nvPr>
            <p:ph type="body" idx="1"/>
          </p:nvPr>
        </p:nvSpPr>
        <p:spPr>
          <a:xfrm>
            <a:off x="720000" y="2233725"/>
            <a:ext cx="5321700" cy="2369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Courier New"/>
              <a:buChar char="●"/>
              <a:defRPr/>
            </a:lvl1pPr>
            <a:lvl2pPr marL="914400" lvl="1" indent="-304800" rtl="0">
              <a:lnSpc>
                <a:spcPct val="115000"/>
              </a:lnSpc>
              <a:spcBef>
                <a:spcPts val="0"/>
              </a:spcBef>
              <a:spcAft>
                <a:spcPts val="0"/>
              </a:spcAft>
              <a:buSzPts val="1200"/>
              <a:buFont typeface="Courier New"/>
              <a:buChar char="○"/>
              <a:defRPr sz="1200" b="1">
                <a:latin typeface="Courier New"/>
                <a:ea typeface="Courier New"/>
                <a:cs typeface="Courier New"/>
                <a:sym typeface="Courier New"/>
              </a:defRPr>
            </a:lvl2pPr>
            <a:lvl3pPr marL="1371600" lvl="2" indent="-304800" rtl="0">
              <a:lnSpc>
                <a:spcPct val="115000"/>
              </a:lnSpc>
              <a:spcBef>
                <a:spcPts val="1600"/>
              </a:spcBef>
              <a:spcAft>
                <a:spcPts val="0"/>
              </a:spcAft>
              <a:buSzPts val="1200"/>
              <a:buFont typeface="Courier New"/>
              <a:buChar char="■"/>
              <a:defRPr sz="1200" b="1">
                <a:latin typeface="Courier New"/>
                <a:ea typeface="Courier New"/>
                <a:cs typeface="Courier New"/>
                <a:sym typeface="Courier New"/>
              </a:defRPr>
            </a:lvl3pPr>
            <a:lvl4pPr marL="1828800" lvl="3" indent="-304800" rtl="0">
              <a:lnSpc>
                <a:spcPct val="115000"/>
              </a:lnSpc>
              <a:spcBef>
                <a:spcPts val="1600"/>
              </a:spcBef>
              <a:spcAft>
                <a:spcPts val="0"/>
              </a:spcAft>
              <a:buSzPts val="1200"/>
              <a:buFont typeface="Courier New"/>
              <a:buChar char="●"/>
              <a:defRPr sz="1200" b="1">
                <a:latin typeface="Courier New"/>
                <a:ea typeface="Courier New"/>
                <a:cs typeface="Courier New"/>
                <a:sym typeface="Courier New"/>
              </a:defRPr>
            </a:lvl4pPr>
            <a:lvl5pPr marL="2286000" lvl="4" indent="-304800" rtl="0">
              <a:lnSpc>
                <a:spcPct val="115000"/>
              </a:lnSpc>
              <a:spcBef>
                <a:spcPts val="1600"/>
              </a:spcBef>
              <a:spcAft>
                <a:spcPts val="0"/>
              </a:spcAft>
              <a:buSzPts val="1200"/>
              <a:buFont typeface="Courier New"/>
              <a:buChar char="○"/>
              <a:defRPr sz="1200" b="1">
                <a:latin typeface="Courier New"/>
                <a:ea typeface="Courier New"/>
                <a:cs typeface="Courier New"/>
                <a:sym typeface="Courier New"/>
              </a:defRPr>
            </a:lvl5pPr>
            <a:lvl6pPr marL="2743200" lvl="5" indent="-304800" rtl="0">
              <a:lnSpc>
                <a:spcPct val="115000"/>
              </a:lnSpc>
              <a:spcBef>
                <a:spcPts val="1600"/>
              </a:spcBef>
              <a:spcAft>
                <a:spcPts val="0"/>
              </a:spcAft>
              <a:buSzPts val="1200"/>
              <a:buFont typeface="Courier New"/>
              <a:buChar char="■"/>
              <a:defRPr sz="1200" b="1">
                <a:latin typeface="Courier New"/>
                <a:ea typeface="Courier New"/>
                <a:cs typeface="Courier New"/>
                <a:sym typeface="Courier New"/>
              </a:defRPr>
            </a:lvl6pPr>
            <a:lvl7pPr marL="3200400" lvl="6" indent="-304800" rtl="0">
              <a:lnSpc>
                <a:spcPct val="115000"/>
              </a:lnSpc>
              <a:spcBef>
                <a:spcPts val="1600"/>
              </a:spcBef>
              <a:spcAft>
                <a:spcPts val="0"/>
              </a:spcAft>
              <a:buSzPts val="1200"/>
              <a:buFont typeface="Courier New"/>
              <a:buChar char="●"/>
              <a:defRPr sz="1200" b="1">
                <a:latin typeface="Courier New"/>
                <a:ea typeface="Courier New"/>
                <a:cs typeface="Courier New"/>
                <a:sym typeface="Courier New"/>
              </a:defRPr>
            </a:lvl7pPr>
            <a:lvl8pPr marL="3657600" lvl="7" indent="-304800" rtl="0">
              <a:lnSpc>
                <a:spcPct val="115000"/>
              </a:lnSpc>
              <a:spcBef>
                <a:spcPts val="1600"/>
              </a:spcBef>
              <a:spcAft>
                <a:spcPts val="0"/>
              </a:spcAft>
              <a:buSzPts val="1200"/>
              <a:buFont typeface="Courier New"/>
              <a:buChar char="○"/>
              <a:defRPr sz="1200" b="1">
                <a:latin typeface="Courier New"/>
                <a:ea typeface="Courier New"/>
                <a:cs typeface="Courier New"/>
                <a:sym typeface="Courier New"/>
              </a:defRPr>
            </a:lvl8pPr>
            <a:lvl9pPr marL="4114800" lvl="8" indent="-304800" rtl="0">
              <a:lnSpc>
                <a:spcPct val="115000"/>
              </a:lnSpc>
              <a:spcBef>
                <a:spcPts val="1600"/>
              </a:spcBef>
              <a:spcAft>
                <a:spcPts val="1600"/>
              </a:spcAft>
              <a:buSzPts val="1200"/>
              <a:buFont typeface="Courier New"/>
              <a:buChar char="■"/>
              <a:defRPr sz="1200" b="1">
                <a:latin typeface="Courier New"/>
                <a:ea typeface="Courier New"/>
                <a:cs typeface="Courier New"/>
                <a:sym typeface="Courier New"/>
              </a:defRPr>
            </a:lvl9pPr>
          </a:lstStyle>
          <a:p>
            <a:endParaRPr/>
          </a:p>
        </p:txBody>
      </p:sp>
      <p:sp>
        <p:nvSpPr>
          <p:cNvPr id="579" name="Google Shape;579;p30"/>
          <p:cNvSpPr/>
          <p:nvPr/>
        </p:nvSpPr>
        <p:spPr>
          <a:xfrm rot="2947939">
            <a:off x="8218991" y="758088"/>
            <a:ext cx="515545" cy="257798"/>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rot="8463282">
            <a:off x="8766674" y="367332"/>
            <a:ext cx="515510" cy="257810"/>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rot="-4579005">
            <a:off x="805965" y="4818401"/>
            <a:ext cx="589187" cy="294641"/>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rot="-1697837">
            <a:off x="7557812" y="4905388"/>
            <a:ext cx="653877" cy="326957"/>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30"/>
          <p:cNvGrpSpPr/>
          <p:nvPr/>
        </p:nvGrpSpPr>
        <p:grpSpPr>
          <a:xfrm flipH="1">
            <a:off x="8210790" y="-86267"/>
            <a:ext cx="653278" cy="661808"/>
            <a:chOff x="5008175" y="258525"/>
            <a:chExt cx="1666100" cy="1605550"/>
          </a:xfrm>
        </p:grpSpPr>
        <p:sp>
          <p:nvSpPr>
            <p:cNvPr id="584" name="Google Shape;584;p30"/>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0"/>
          <p:cNvGrpSpPr/>
          <p:nvPr/>
        </p:nvGrpSpPr>
        <p:grpSpPr>
          <a:xfrm flipH="1">
            <a:off x="-57168" y="4639214"/>
            <a:ext cx="746746" cy="756375"/>
            <a:chOff x="5008175" y="258525"/>
            <a:chExt cx="1666100" cy="1605550"/>
          </a:xfrm>
        </p:grpSpPr>
        <p:sp>
          <p:nvSpPr>
            <p:cNvPr id="588" name="Google Shape;588;p30"/>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30"/>
          <p:cNvSpPr/>
          <p:nvPr/>
        </p:nvSpPr>
        <p:spPr>
          <a:xfrm rot="578468">
            <a:off x="-36449" y="4137490"/>
            <a:ext cx="589245" cy="294626"/>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427310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3"/>
          <p:cNvSpPr/>
          <p:nvPr/>
        </p:nvSpPr>
        <p:spPr>
          <a:xfrm rot="10800000">
            <a:off x="-19050" y="-9975"/>
            <a:ext cx="9182100" cy="5163000"/>
          </a:xfrm>
          <a:prstGeom prst="parallelogram">
            <a:avLst>
              <a:gd name="adj" fmla="val 187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txBox="1">
            <a:spLocks noGrp="1"/>
          </p:cNvSpPr>
          <p:nvPr>
            <p:ph type="subTitle" idx="1"/>
          </p:nvPr>
        </p:nvSpPr>
        <p:spPr>
          <a:xfrm rot="579">
            <a:off x="2790900" y="3746500"/>
            <a:ext cx="3562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49" name="Google Shape;49;p3"/>
          <p:cNvGrpSpPr/>
          <p:nvPr/>
        </p:nvGrpSpPr>
        <p:grpSpPr>
          <a:xfrm>
            <a:off x="-12" y="-33579"/>
            <a:ext cx="1064163" cy="1147177"/>
            <a:chOff x="-115837" y="3929608"/>
            <a:chExt cx="1064163" cy="1147177"/>
          </a:xfrm>
        </p:grpSpPr>
        <p:sp>
          <p:nvSpPr>
            <p:cNvPr id="50" name="Google Shape;50;p3"/>
            <p:cNvSpPr/>
            <p:nvPr/>
          </p:nvSpPr>
          <p:spPr>
            <a:xfrm>
              <a:off x="325694" y="4589955"/>
              <a:ext cx="189663" cy="290720"/>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25704" y="4277420"/>
              <a:ext cx="299862" cy="171240"/>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15837" y="4861823"/>
              <a:ext cx="273005" cy="189343"/>
            </a:xfrm>
            <a:custGeom>
              <a:avLst/>
              <a:gdLst/>
              <a:ahLst/>
              <a:cxnLst/>
              <a:rect l="l" t="t" r="r" b="b"/>
              <a:pathLst>
                <a:path w="7390" h="5125" extrusionOk="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15832" y="4366779"/>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7338" y="3929608"/>
              <a:ext cx="196239" cy="222668"/>
            </a:xfrm>
            <a:custGeom>
              <a:avLst/>
              <a:gdLst/>
              <a:ahLst/>
              <a:cxnLst/>
              <a:rect l="l" t="t" r="r" b="b"/>
              <a:pathLst>
                <a:path w="5312" h="6027" extrusionOk="0">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76691" y="4902561"/>
              <a:ext cx="371634" cy="174225"/>
            </a:xfrm>
            <a:custGeom>
              <a:avLst/>
              <a:gdLst/>
              <a:ahLst/>
              <a:cxnLst/>
              <a:rect l="l" t="t" r="r" b="b"/>
              <a:pathLst>
                <a:path w="9281" h="4351" extrusionOk="0">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48050" y="4575170"/>
              <a:ext cx="174986" cy="177308"/>
            </a:xfrm>
            <a:custGeom>
              <a:avLst/>
              <a:gdLst/>
              <a:ahLst/>
              <a:cxnLst/>
              <a:rect l="l" t="t" r="r" b="b"/>
              <a:pathLst>
                <a:path w="4370" h="4428" extrusionOk="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a:off x="7821441" y="4320558"/>
            <a:ext cx="1216320" cy="904790"/>
            <a:chOff x="-393284" y="4253845"/>
            <a:chExt cx="1216320" cy="904790"/>
          </a:xfrm>
        </p:grpSpPr>
        <p:sp>
          <p:nvSpPr>
            <p:cNvPr id="58" name="Google Shape;58;p3"/>
            <p:cNvSpPr/>
            <p:nvPr/>
          </p:nvSpPr>
          <p:spPr>
            <a:xfrm>
              <a:off x="72957" y="4310680"/>
              <a:ext cx="189663" cy="290720"/>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15354" y="4253845"/>
              <a:ext cx="299862" cy="171240"/>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15837" y="4861823"/>
              <a:ext cx="273005" cy="189343"/>
            </a:xfrm>
            <a:custGeom>
              <a:avLst/>
              <a:gdLst/>
              <a:ahLst/>
              <a:cxnLst/>
              <a:rect l="l" t="t" r="r" b="b"/>
              <a:pathLst>
                <a:path w="7390" h="5125" extrusionOk="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32193" y="4950229"/>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57213" y="4576321"/>
              <a:ext cx="196239" cy="222668"/>
            </a:xfrm>
            <a:custGeom>
              <a:avLst/>
              <a:gdLst/>
              <a:ahLst/>
              <a:cxnLst/>
              <a:rect l="l" t="t" r="r" b="b"/>
              <a:pathLst>
                <a:path w="5312" h="6027" extrusionOk="0">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93284" y="4576711"/>
              <a:ext cx="371634" cy="174225"/>
            </a:xfrm>
            <a:custGeom>
              <a:avLst/>
              <a:gdLst/>
              <a:ahLst/>
              <a:cxnLst/>
              <a:rect l="l" t="t" r="r" b="b"/>
              <a:pathLst>
                <a:path w="9281" h="4351" extrusionOk="0">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48050" y="4575170"/>
              <a:ext cx="174986" cy="177308"/>
            </a:xfrm>
            <a:custGeom>
              <a:avLst/>
              <a:gdLst/>
              <a:ahLst/>
              <a:cxnLst/>
              <a:rect l="l" t="t" r="r" b="b"/>
              <a:pathLst>
                <a:path w="4370" h="4428" extrusionOk="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3"/>
          <p:cNvSpPr/>
          <p:nvPr/>
        </p:nvSpPr>
        <p:spPr>
          <a:xfrm>
            <a:off x="763868" y="105816"/>
            <a:ext cx="266171" cy="208407"/>
          </a:xfrm>
          <a:custGeom>
            <a:avLst/>
            <a:gdLst/>
            <a:ahLst/>
            <a:cxnLst/>
            <a:rect l="l" t="t" r="r" b="b"/>
            <a:pathLst>
              <a:path w="7205" h="5641" extrusionOk="0">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a:spLocks noGrp="1"/>
          </p:cNvSpPr>
          <p:nvPr>
            <p:ph type="title"/>
          </p:nvPr>
        </p:nvSpPr>
        <p:spPr>
          <a:xfrm>
            <a:off x="2514750" y="2242675"/>
            <a:ext cx="4114800" cy="139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lgn="ctr">
              <a:spcBef>
                <a:spcPts val="0"/>
              </a:spcBef>
              <a:spcAft>
                <a:spcPts val="0"/>
              </a:spcAft>
              <a:buClr>
                <a:schemeClr val="accent6"/>
              </a:buClr>
              <a:buSzPts val="7200"/>
              <a:buNone/>
              <a:defRPr sz="7200">
                <a:solidFill>
                  <a:schemeClr val="accent6"/>
                </a:solidFill>
              </a:defRPr>
            </a:lvl2pPr>
            <a:lvl3pPr lvl="2" algn="ctr">
              <a:spcBef>
                <a:spcPts val="0"/>
              </a:spcBef>
              <a:spcAft>
                <a:spcPts val="0"/>
              </a:spcAft>
              <a:buClr>
                <a:schemeClr val="accent6"/>
              </a:buClr>
              <a:buSzPts val="7200"/>
              <a:buNone/>
              <a:defRPr sz="7200">
                <a:solidFill>
                  <a:schemeClr val="accent6"/>
                </a:solidFill>
              </a:defRPr>
            </a:lvl3pPr>
            <a:lvl4pPr lvl="3" algn="ctr">
              <a:spcBef>
                <a:spcPts val="0"/>
              </a:spcBef>
              <a:spcAft>
                <a:spcPts val="0"/>
              </a:spcAft>
              <a:buClr>
                <a:schemeClr val="accent6"/>
              </a:buClr>
              <a:buSzPts val="7200"/>
              <a:buNone/>
              <a:defRPr sz="7200">
                <a:solidFill>
                  <a:schemeClr val="accent6"/>
                </a:solidFill>
              </a:defRPr>
            </a:lvl4pPr>
            <a:lvl5pPr lvl="4" algn="ctr">
              <a:spcBef>
                <a:spcPts val="0"/>
              </a:spcBef>
              <a:spcAft>
                <a:spcPts val="0"/>
              </a:spcAft>
              <a:buClr>
                <a:schemeClr val="accent6"/>
              </a:buClr>
              <a:buSzPts val="7200"/>
              <a:buNone/>
              <a:defRPr sz="7200">
                <a:solidFill>
                  <a:schemeClr val="accent6"/>
                </a:solidFill>
              </a:defRPr>
            </a:lvl5pPr>
            <a:lvl6pPr lvl="5" algn="ctr">
              <a:spcBef>
                <a:spcPts val="0"/>
              </a:spcBef>
              <a:spcAft>
                <a:spcPts val="0"/>
              </a:spcAft>
              <a:buClr>
                <a:schemeClr val="accent6"/>
              </a:buClr>
              <a:buSzPts val="7200"/>
              <a:buNone/>
              <a:defRPr sz="7200">
                <a:solidFill>
                  <a:schemeClr val="accent6"/>
                </a:solidFill>
              </a:defRPr>
            </a:lvl6pPr>
            <a:lvl7pPr lvl="6" algn="ctr">
              <a:spcBef>
                <a:spcPts val="0"/>
              </a:spcBef>
              <a:spcAft>
                <a:spcPts val="0"/>
              </a:spcAft>
              <a:buClr>
                <a:schemeClr val="accent6"/>
              </a:buClr>
              <a:buSzPts val="7200"/>
              <a:buNone/>
              <a:defRPr sz="7200">
                <a:solidFill>
                  <a:schemeClr val="accent6"/>
                </a:solidFill>
              </a:defRPr>
            </a:lvl7pPr>
            <a:lvl8pPr lvl="7" algn="ctr">
              <a:spcBef>
                <a:spcPts val="0"/>
              </a:spcBef>
              <a:spcAft>
                <a:spcPts val="0"/>
              </a:spcAft>
              <a:buClr>
                <a:schemeClr val="accent6"/>
              </a:buClr>
              <a:buSzPts val="7200"/>
              <a:buNone/>
              <a:defRPr sz="7200">
                <a:solidFill>
                  <a:schemeClr val="accent6"/>
                </a:solidFill>
              </a:defRPr>
            </a:lvl8pPr>
            <a:lvl9pPr lvl="8" algn="ctr">
              <a:spcBef>
                <a:spcPts val="0"/>
              </a:spcBef>
              <a:spcAft>
                <a:spcPts val="0"/>
              </a:spcAft>
              <a:buClr>
                <a:schemeClr val="accent6"/>
              </a:buClr>
              <a:buSzPts val="7200"/>
              <a:buNone/>
              <a:defRPr sz="7200">
                <a:solidFill>
                  <a:schemeClr val="accent6"/>
                </a:solidFill>
              </a:defRPr>
            </a:lvl9pPr>
          </a:lstStyle>
          <a:p>
            <a:endParaRPr/>
          </a:p>
        </p:txBody>
      </p:sp>
      <p:sp>
        <p:nvSpPr>
          <p:cNvPr id="67" name="Google Shape;67;p3"/>
          <p:cNvSpPr txBox="1">
            <a:spLocks noGrp="1"/>
          </p:cNvSpPr>
          <p:nvPr>
            <p:ph type="title" idx="2" hasCustomPrompt="1"/>
          </p:nvPr>
        </p:nvSpPr>
        <p:spPr>
          <a:xfrm rot="354">
            <a:off x="3115200" y="540150"/>
            <a:ext cx="2913600" cy="2008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5000"/>
              <a:buNone/>
              <a:defRPr sz="15000">
                <a:solidFill>
                  <a:schemeClr val="accent6"/>
                </a:solidFill>
              </a:defRPr>
            </a:lvl1pPr>
            <a:lvl2pPr lvl="1" algn="ctr" rtl="0">
              <a:spcBef>
                <a:spcPts val="0"/>
              </a:spcBef>
              <a:spcAft>
                <a:spcPts val="0"/>
              </a:spcAft>
              <a:buSzPts val="15000"/>
              <a:buNone/>
              <a:defRPr sz="15000"/>
            </a:lvl2pPr>
            <a:lvl3pPr lvl="2" algn="ctr" rtl="0">
              <a:spcBef>
                <a:spcPts val="0"/>
              </a:spcBef>
              <a:spcAft>
                <a:spcPts val="0"/>
              </a:spcAft>
              <a:buSzPts val="15000"/>
              <a:buNone/>
              <a:defRPr sz="15000"/>
            </a:lvl3pPr>
            <a:lvl4pPr lvl="3" algn="ctr" rtl="0">
              <a:spcBef>
                <a:spcPts val="0"/>
              </a:spcBef>
              <a:spcAft>
                <a:spcPts val="0"/>
              </a:spcAft>
              <a:buSzPts val="15000"/>
              <a:buNone/>
              <a:defRPr sz="15000"/>
            </a:lvl4pPr>
            <a:lvl5pPr lvl="4" algn="ctr" rtl="0">
              <a:spcBef>
                <a:spcPts val="0"/>
              </a:spcBef>
              <a:spcAft>
                <a:spcPts val="0"/>
              </a:spcAft>
              <a:buSzPts val="15000"/>
              <a:buNone/>
              <a:defRPr sz="15000"/>
            </a:lvl5pPr>
            <a:lvl6pPr lvl="5" algn="ctr" rtl="0">
              <a:spcBef>
                <a:spcPts val="0"/>
              </a:spcBef>
              <a:spcAft>
                <a:spcPts val="0"/>
              </a:spcAft>
              <a:buSzPts val="15000"/>
              <a:buNone/>
              <a:defRPr sz="15000"/>
            </a:lvl6pPr>
            <a:lvl7pPr lvl="6" algn="ctr" rtl="0">
              <a:spcBef>
                <a:spcPts val="0"/>
              </a:spcBef>
              <a:spcAft>
                <a:spcPts val="0"/>
              </a:spcAft>
              <a:buSzPts val="15000"/>
              <a:buNone/>
              <a:defRPr sz="15000"/>
            </a:lvl7pPr>
            <a:lvl8pPr lvl="7" algn="ctr" rtl="0">
              <a:spcBef>
                <a:spcPts val="0"/>
              </a:spcBef>
              <a:spcAft>
                <a:spcPts val="0"/>
              </a:spcAft>
              <a:buSzPts val="15000"/>
              <a:buNone/>
              <a:defRPr sz="15000"/>
            </a:lvl8pPr>
            <a:lvl9pPr lvl="8" algn="ctr" rtl="0">
              <a:spcBef>
                <a:spcPts val="0"/>
              </a:spcBef>
              <a:spcAft>
                <a:spcPts val="0"/>
              </a:spcAft>
              <a:buSzPts val="15000"/>
              <a:buNone/>
              <a:defRPr sz="15000"/>
            </a:lvl9pPr>
          </a:lstStyle>
          <a:p>
            <a:r>
              <a:t>xx%</a:t>
            </a:r>
          </a:p>
        </p:txBody>
      </p:sp>
      <p:grpSp>
        <p:nvGrpSpPr>
          <p:cNvPr id="68" name="Google Shape;68;p3"/>
          <p:cNvGrpSpPr/>
          <p:nvPr/>
        </p:nvGrpSpPr>
        <p:grpSpPr>
          <a:xfrm>
            <a:off x="7494180" y="1029569"/>
            <a:ext cx="978302" cy="1081823"/>
            <a:chOff x="8637873" y="1943393"/>
            <a:chExt cx="760083" cy="840512"/>
          </a:xfrm>
        </p:grpSpPr>
        <p:sp>
          <p:nvSpPr>
            <p:cNvPr id="69" name="Google Shape;69;p3"/>
            <p:cNvSpPr/>
            <p:nvPr/>
          </p:nvSpPr>
          <p:spPr>
            <a:xfrm>
              <a:off x="8747996" y="1943393"/>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637873" y="2053003"/>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6527018" y="41872"/>
            <a:ext cx="1468197" cy="914116"/>
            <a:chOff x="7628172" y="4030315"/>
            <a:chExt cx="1140701" cy="710214"/>
          </a:xfrm>
        </p:grpSpPr>
        <p:sp>
          <p:nvSpPr>
            <p:cNvPr id="72" name="Google Shape;72;p3"/>
            <p:cNvSpPr/>
            <p:nvPr/>
          </p:nvSpPr>
          <p:spPr>
            <a:xfrm>
              <a:off x="7679460" y="4129229"/>
              <a:ext cx="1006457" cy="611301"/>
            </a:xfrm>
            <a:custGeom>
              <a:avLst/>
              <a:gdLst/>
              <a:ahLst/>
              <a:cxnLst/>
              <a:rect l="l" t="t" r="r" b="b"/>
              <a:pathLst>
                <a:path w="16209" h="9845" extrusionOk="0">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628172" y="4030315"/>
              <a:ext cx="1140701" cy="669792"/>
            </a:xfrm>
            <a:custGeom>
              <a:avLst/>
              <a:gdLst/>
              <a:ahLst/>
              <a:cxnLst/>
              <a:rect l="l" t="t" r="r" b="b"/>
              <a:pathLst>
                <a:path w="18371" h="10787" extrusionOk="0">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3"/>
          <p:cNvGrpSpPr/>
          <p:nvPr/>
        </p:nvGrpSpPr>
        <p:grpSpPr>
          <a:xfrm>
            <a:off x="7913876" y="-425454"/>
            <a:ext cx="921025" cy="1848774"/>
            <a:chOff x="8318378" y="2783905"/>
            <a:chExt cx="715582" cy="1436387"/>
          </a:xfrm>
        </p:grpSpPr>
        <p:sp>
          <p:nvSpPr>
            <p:cNvPr id="75" name="Google Shape;75;p3"/>
            <p:cNvSpPr/>
            <p:nvPr/>
          </p:nvSpPr>
          <p:spPr>
            <a:xfrm>
              <a:off x="8318378" y="287195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390547" y="278390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a:off x="173833" y="4077016"/>
            <a:ext cx="1170470" cy="912202"/>
            <a:chOff x="7156557" y="4340955"/>
            <a:chExt cx="911297" cy="710216"/>
          </a:xfrm>
        </p:grpSpPr>
        <p:sp>
          <p:nvSpPr>
            <p:cNvPr id="78" name="Google Shape;78;p3"/>
            <p:cNvSpPr/>
            <p:nvPr/>
          </p:nvSpPr>
          <p:spPr>
            <a:xfrm>
              <a:off x="7250836" y="4356023"/>
              <a:ext cx="817018" cy="635447"/>
            </a:xfrm>
            <a:custGeom>
              <a:avLst/>
              <a:gdLst/>
              <a:ahLst/>
              <a:cxnLst/>
              <a:rect l="l" t="t" r="r" b="b"/>
              <a:pathLst>
                <a:path w="13077" h="13411" extrusionOk="0">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156557" y="4340955"/>
              <a:ext cx="871124" cy="710216"/>
            </a:xfrm>
            <a:custGeom>
              <a:avLst/>
              <a:gdLst/>
              <a:ahLst/>
              <a:cxnLst/>
              <a:rect l="l" t="t" r="r" b="b"/>
              <a:pathLst>
                <a:path w="13943" h="14989" extrusionOk="0">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413627" y="2829923"/>
            <a:ext cx="976250" cy="1079553"/>
            <a:chOff x="65623" y="-283757"/>
            <a:chExt cx="760083" cy="840512"/>
          </a:xfrm>
        </p:grpSpPr>
        <p:sp>
          <p:nvSpPr>
            <p:cNvPr id="81" name="Google Shape;81;p3"/>
            <p:cNvSpPr/>
            <p:nvPr/>
          </p:nvSpPr>
          <p:spPr>
            <a:xfrm>
              <a:off x="175746" y="-283757"/>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5623" y="-174147"/>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3"/>
          <p:cNvGrpSpPr/>
          <p:nvPr/>
        </p:nvGrpSpPr>
        <p:grpSpPr>
          <a:xfrm>
            <a:off x="500122" y="2571745"/>
            <a:ext cx="919093" cy="1844896"/>
            <a:chOff x="-253872" y="556755"/>
            <a:chExt cx="715582" cy="1436387"/>
          </a:xfrm>
        </p:grpSpPr>
        <p:sp>
          <p:nvSpPr>
            <p:cNvPr id="84" name="Google Shape;84;p3"/>
            <p:cNvSpPr/>
            <p:nvPr/>
          </p:nvSpPr>
          <p:spPr>
            <a:xfrm>
              <a:off x="-253872" y="64480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81703" y="55675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3"/>
          <p:cNvGrpSpPr/>
          <p:nvPr/>
        </p:nvGrpSpPr>
        <p:grpSpPr>
          <a:xfrm>
            <a:off x="8231927" y="1860974"/>
            <a:ext cx="1021696" cy="1184442"/>
            <a:chOff x="8577860" y="4466798"/>
            <a:chExt cx="793797" cy="920241"/>
          </a:xfrm>
        </p:grpSpPr>
        <p:sp>
          <p:nvSpPr>
            <p:cNvPr id="87" name="Google Shape;87;p3"/>
            <p:cNvSpPr/>
            <p:nvPr/>
          </p:nvSpPr>
          <p:spPr>
            <a:xfrm>
              <a:off x="8577860" y="4478856"/>
              <a:ext cx="711217" cy="801227"/>
            </a:xfrm>
            <a:custGeom>
              <a:avLst/>
              <a:gdLst/>
              <a:ahLst/>
              <a:cxnLst/>
              <a:rect l="l" t="t" r="r" b="b"/>
              <a:pathLst>
                <a:path w="10912" h="12293" extrusionOk="0">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8625048" y="4466798"/>
              <a:ext cx="746608" cy="920241"/>
            </a:xfrm>
            <a:custGeom>
              <a:avLst/>
              <a:gdLst/>
              <a:ahLst/>
              <a:cxnLst/>
              <a:rect l="l" t="t" r="r" b="b"/>
              <a:pathLst>
                <a:path w="11455" h="14119" extrusionOk="0">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43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89"/>
        <p:cNvGrpSpPr/>
        <p:nvPr/>
      </p:nvGrpSpPr>
      <p:grpSpPr>
        <a:xfrm>
          <a:off x="0" y="0"/>
          <a:ext cx="0" cy="0"/>
          <a:chOff x="0" y="0"/>
          <a:chExt cx="0" cy="0"/>
        </a:xfrm>
      </p:grpSpPr>
      <p:sp>
        <p:nvSpPr>
          <p:cNvPr id="90" name="Google Shape;90;p4"/>
          <p:cNvSpPr txBox="1">
            <a:spLocks noGrp="1"/>
          </p:cNvSpPr>
          <p:nvPr>
            <p:ph type="body" idx="1"/>
          </p:nvPr>
        </p:nvSpPr>
        <p:spPr>
          <a:xfrm>
            <a:off x="720000" y="1237208"/>
            <a:ext cx="7704000" cy="336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Courier New"/>
              <a:buAutoNum type="arabicPeriod"/>
              <a:defRPr sz="1100"/>
            </a:lvl1pPr>
            <a:lvl2pPr marL="914400" lvl="1" indent="-304800" rtl="0">
              <a:lnSpc>
                <a:spcPct val="100000"/>
              </a:lnSpc>
              <a:spcBef>
                <a:spcPts val="0"/>
              </a:spcBef>
              <a:spcAft>
                <a:spcPts val="0"/>
              </a:spcAft>
              <a:buSzPts val="1200"/>
              <a:buFont typeface="Courier New"/>
              <a:buAutoNum type="alphaLcPeriod"/>
              <a:defRPr sz="1200" b="1">
                <a:latin typeface="Courier New"/>
                <a:ea typeface="Courier New"/>
                <a:cs typeface="Courier New"/>
                <a:sym typeface="Courier New"/>
              </a:defRPr>
            </a:lvl2pPr>
            <a:lvl3pPr marL="1371600" lvl="2" indent="-304800" rtl="0">
              <a:lnSpc>
                <a:spcPct val="100000"/>
              </a:lnSpc>
              <a:spcBef>
                <a:spcPts val="1600"/>
              </a:spcBef>
              <a:spcAft>
                <a:spcPts val="0"/>
              </a:spcAft>
              <a:buSzPts val="1200"/>
              <a:buFont typeface="Courier New"/>
              <a:buAutoNum type="romanLcPeriod"/>
              <a:defRPr sz="1200" b="1">
                <a:latin typeface="Courier New"/>
                <a:ea typeface="Courier New"/>
                <a:cs typeface="Courier New"/>
                <a:sym typeface="Courier New"/>
              </a:defRPr>
            </a:lvl3pPr>
            <a:lvl4pPr marL="1828800" lvl="3" indent="-304800" rtl="0">
              <a:lnSpc>
                <a:spcPct val="100000"/>
              </a:lnSpc>
              <a:spcBef>
                <a:spcPts val="1600"/>
              </a:spcBef>
              <a:spcAft>
                <a:spcPts val="0"/>
              </a:spcAft>
              <a:buSzPts val="1200"/>
              <a:buFont typeface="Courier New"/>
              <a:buAutoNum type="arabicPeriod"/>
              <a:defRPr sz="1200" b="1">
                <a:latin typeface="Courier New"/>
                <a:ea typeface="Courier New"/>
                <a:cs typeface="Courier New"/>
                <a:sym typeface="Courier New"/>
              </a:defRPr>
            </a:lvl4pPr>
            <a:lvl5pPr marL="2286000" lvl="4" indent="-304800" rtl="0">
              <a:lnSpc>
                <a:spcPct val="100000"/>
              </a:lnSpc>
              <a:spcBef>
                <a:spcPts val="1600"/>
              </a:spcBef>
              <a:spcAft>
                <a:spcPts val="0"/>
              </a:spcAft>
              <a:buSzPts val="1200"/>
              <a:buFont typeface="Courier New"/>
              <a:buAutoNum type="alphaLcPeriod"/>
              <a:defRPr sz="1200" b="1">
                <a:latin typeface="Courier New"/>
                <a:ea typeface="Courier New"/>
                <a:cs typeface="Courier New"/>
                <a:sym typeface="Courier New"/>
              </a:defRPr>
            </a:lvl5pPr>
            <a:lvl6pPr marL="2743200" lvl="5" indent="-304800" rtl="0">
              <a:lnSpc>
                <a:spcPct val="100000"/>
              </a:lnSpc>
              <a:spcBef>
                <a:spcPts val="1600"/>
              </a:spcBef>
              <a:spcAft>
                <a:spcPts val="0"/>
              </a:spcAft>
              <a:buSzPts val="1200"/>
              <a:buFont typeface="Courier New"/>
              <a:buAutoNum type="romanLcPeriod"/>
              <a:defRPr sz="1200" b="1">
                <a:latin typeface="Courier New"/>
                <a:ea typeface="Courier New"/>
                <a:cs typeface="Courier New"/>
                <a:sym typeface="Courier New"/>
              </a:defRPr>
            </a:lvl6pPr>
            <a:lvl7pPr marL="3200400" lvl="6" indent="-304800" rtl="0">
              <a:lnSpc>
                <a:spcPct val="100000"/>
              </a:lnSpc>
              <a:spcBef>
                <a:spcPts val="1600"/>
              </a:spcBef>
              <a:spcAft>
                <a:spcPts val="0"/>
              </a:spcAft>
              <a:buSzPts val="1200"/>
              <a:buFont typeface="Courier New"/>
              <a:buAutoNum type="arabicPeriod"/>
              <a:defRPr sz="1200" b="1">
                <a:latin typeface="Courier New"/>
                <a:ea typeface="Courier New"/>
                <a:cs typeface="Courier New"/>
                <a:sym typeface="Courier New"/>
              </a:defRPr>
            </a:lvl7pPr>
            <a:lvl8pPr marL="3657600" lvl="7" indent="-304800" rtl="0">
              <a:lnSpc>
                <a:spcPct val="100000"/>
              </a:lnSpc>
              <a:spcBef>
                <a:spcPts val="1600"/>
              </a:spcBef>
              <a:spcAft>
                <a:spcPts val="0"/>
              </a:spcAft>
              <a:buSzPts val="1200"/>
              <a:buFont typeface="Courier New"/>
              <a:buAutoNum type="alphaLcPeriod"/>
              <a:defRPr sz="1200" b="1">
                <a:latin typeface="Courier New"/>
                <a:ea typeface="Courier New"/>
                <a:cs typeface="Courier New"/>
                <a:sym typeface="Courier New"/>
              </a:defRPr>
            </a:lvl8pPr>
            <a:lvl9pPr marL="4114800" lvl="8" indent="-304800" rtl="0">
              <a:lnSpc>
                <a:spcPct val="100000"/>
              </a:lnSpc>
              <a:spcBef>
                <a:spcPts val="1600"/>
              </a:spcBef>
              <a:spcAft>
                <a:spcPts val="1600"/>
              </a:spcAft>
              <a:buSzPts val="1200"/>
              <a:buFont typeface="Courier New"/>
              <a:buAutoNum type="romanLcPeriod"/>
              <a:defRPr sz="1200" b="1">
                <a:latin typeface="Courier New"/>
                <a:ea typeface="Courier New"/>
                <a:cs typeface="Courier New"/>
                <a:sym typeface="Courier New"/>
              </a:defRPr>
            </a:lvl9pPr>
          </a:lstStyle>
          <a:p>
            <a:endParaRPr/>
          </a:p>
        </p:txBody>
      </p:sp>
      <p:sp>
        <p:nvSpPr>
          <p:cNvPr id="91" name="Google Shape;91;p4"/>
          <p:cNvSpPr/>
          <p:nvPr/>
        </p:nvSpPr>
        <p:spPr>
          <a:xfrm>
            <a:off x="8271526" y="4781816"/>
            <a:ext cx="247805" cy="379817"/>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8820471" y="4782684"/>
            <a:ext cx="391787" cy="223720"/>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8337111" y="4325350"/>
            <a:ext cx="284633" cy="339272"/>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2477597">
            <a:off x="147521" y="4625254"/>
            <a:ext cx="374132" cy="414242"/>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553971">
            <a:off x="8408577" y="567335"/>
            <a:ext cx="374066" cy="414169"/>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4172962">
            <a:off x="403126" y="4694221"/>
            <a:ext cx="374126" cy="414235"/>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4172962">
            <a:off x="8697526" y="4644034"/>
            <a:ext cx="374126" cy="414235"/>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4531112">
            <a:off x="8116480" y="664299"/>
            <a:ext cx="374103" cy="414209"/>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7"/>
          <p:cNvGrpSpPr/>
          <p:nvPr/>
        </p:nvGrpSpPr>
        <p:grpSpPr>
          <a:xfrm>
            <a:off x="-68572" y="-28575"/>
            <a:ext cx="7528290" cy="5235000"/>
            <a:chOff x="-68575" y="-28575"/>
            <a:chExt cx="5943700" cy="5235000"/>
          </a:xfrm>
        </p:grpSpPr>
        <p:sp>
          <p:nvSpPr>
            <p:cNvPr id="127" name="Google Shape;127;p7"/>
            <p:cNvSpPr/>
            <p:nvPr/>
          </p:nvSpPr>
          <p:spPr>
            <a:xfrm>
              <a:off x="1571625" y="-28575"/>
              <a:ext cx="4303500" cy="52293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68575" y="-28575"/>
              <a:ext cx="2783100" cy="523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7"/>
          <p:cNvSpPr txBox="1">
            <a:spLocks noGrp="1"/>
          </p:cNvSpPr>
          <p:nvPr>
            <p:ph type="subTitle" idx="1"/>
          </p:nvPr>
        </p:nvSpPr>
        <p:spPr>
          <a:xfrm rot="-215">
            <a:off x="720000" y="1924091"/>
            <a:ext cx="4795800" cy="2679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30" name="Google Shape;130;p7"/>
          <p:cNvSpPr/>
          <p:nvPr/>
        </p:nvSpPr>
        <p:spPr>
          <a:xfrm rot="356282">
            <a:off x="6184077" y="3612542"/>
            <a:ext cx="545145" cy="272592"/>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4147048">
            <a:off x="5970995" y="4703921"/>
            <a:ext cx="545175" cy="272606"/>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3303338">
            <a:off x="7310366" y="4258994"/>
            <a:ext cx="545178" cy="272616"/>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4118887">
            <a:off x="8418100" y="4864015"/>
            <a:ext cx="545187" cy="272612"/>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3092732">
            <a:off x="7531218" y="3051201"/>
            <a:ext cx="545180" cy="272605"/>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txBox="1">
            <a:spLocks noGrp="1"/>
          </p:cNvSpPr>
          <p:nvPr>
            <p:ph type="title"/>
          </p:nvPr>
        </p:nvSpPr>
        <p:spPr>
          <a:xfrm>
            <a:off x="720000" y="540000"/>
            <a:ext cx="3852000" cy="1410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Google Shape;245;p13"/>
          <p:cNvSpPr/>
          <p:nvPr/>
        </p:nvSpPr>
        <p:spPr>
          <a:xfrm>
            <a:off x="8069085" y="4874307"/>
            <a:ext cx="283153" cy="433995"/>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696330" y="4875300"/>
            <a:ext cx="447673" cy="255632"/>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8098775" y="4245501"/>
            <a:ext cx="325234" cy="387667"/>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677810" y="1379307"/>
            <a:ext cx="283153" cy="433995"/>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92130" y="1810575"/>
            <a:ext cx="447673" cy="255632"/>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214575" y="1121476"/>
            <a:ext cx="325234" cy="387667"/>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txBox="1">
            <a:spLocks noGrp="1"/>
          </p:cNvSpPr>
          <p:nvPr>
            <p:ph type="title"/>
          </p:nvPr>
        </p:nvSpPr>
        <p:spPr>
          <a:xfrm>
            <a:off x="1869053" y="851602"/>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4"/>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52" name="Google Shape;252;p13"/>
          <p:cNvSpPr txBox="1">
            <a:spLocks noGrp="1"/>
          </p:cNvSpPr>
          <p:nvPr>
            <p:ph type="subTitle" idx="1"/>
          </p:nvPr>
        </p:nvSpPr>
        <p:spPr>
          <a:xfrm>
            <a:off x="1869050" y="1378125"/>
            <a:ext cx="2336400" cy="92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3" name="Google Shape;253;p13"/>
          <p:cNvSpPr txBox="1">
            <a:spLocks noGrp="1"/>
          </p:cNvSpPr>
          <p:nvPr>
            <p:ph type="title" idx="2"/>
          </p:nvPr>
        </p:nvSpPr>
        <p:spPr>
          <a:xfrm>
            <a:off x="5662403" y="851602"/>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4"/>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54" name="Google Shape;254;p13"/>
          <p:cNvSpPr txBox="1">
            <a:spLocks noGrp="1"/>
          </p:cNvSpPr>
          <p:nvPr>
            <p:ph type="subTitle" idx="3"/>
          </p:nvPr>
        </p:nvSpPr>
        <p:spPr>
          <a:xfrm>
            <a:off x="5529350" y="1378125"/>
            <a:ext cx="2336400" cy="92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5" name="Google Shape;255;p13"/>
          <p:cNvSpPr txBox="1">
            <a:spLocks noGrp="1"/>
          </p:cNvSpPr>
          <p:nvPr>
            <p:ph type="title" idx="4"/>
          </p:nvPr>
        </p:nvSpPr>
        <p:spPr>
          <a:xfrm>
            <a:off x="1444653" y="2883365"/>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4"/>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56" name="Google Shape;256;p13"/>
          <p:cNvSpPr txBox="1">
            <a:spLocks noGrp="1"/>
          </p:cNvSpPr>
          <p:nvPr>
            <p:ph type="subTitle" idx="5"/>
          </p:nvPr>
        </p:nvSpPr>
        <p:spPr>
          <a:xfrm>
            <a:off x="1444650" y="3409924"/>
            <a:ext cx="2336400" cy="92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7" name="Google Shape;257;p13"/>
          <p:cNvSpPr txBox="1">
            <a:spLocks noGrp="1"/>
          </p:cNvSpPr>
          <p:nvPr>
            <p:ph type="title" idx="6"/>
          </p:nvPr>
        </p:nvSpPr>
        <p:spPr>
          <a:xfrm>
            <a:off x="5104953" y="2883365"/>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4"/>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58" name="Google Shape;258;p13"/>
          <p:cNvSpPr txBox="1">
            <a:spLocks noGrp="1"/>
          </p:cNvSpPr>
          <p:nvPr>
            <p:ph type="subTitle" idx="7"/>
          </p:nvPr>
        </p:nvSpPr>
        <p:spPr>
          <a:xfrm>
            <a:off x="5104950" y="3409924"/>
            <a:ext cx="2336400" cy="92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9" name="Google Shape;259;p13"/>
          <p:cNvSpPr txBox="1">
            <a:spLocks noGrp="1"/>
          </p:cNvSpPr>
          <p:nvPr>
            <p:ph type="title" idx="8" hasCustomPrompt="1"/>
          </p:nvPr>
        </p:nvSpPr>
        <p:spPr>
          <a:xfrm rot="931">
            <a:off x="4670400" y="1810425"/>
            <a:ext cx="1107600" cy="85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0" name="Google Shape;260;p13"/>
          <p:cNvSpPr txBox="1">
            <a:spLocks noGrp="1"/>
          </p:cNvSpPr>
          <p:nvPr>
            <p:ph type="title" idx="9" hasCustomPrompt="1"/>
          </p:nvPr>
        </p:nvSpPr>
        <p:spPr>
          <a:xfrm rot="931">
            <a:off x="850337" y="1810425"/>
            <a:ext cx="1107600" cy="85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1" name="Google Shape;261;p13"/>
          <p:cNvSpPr txBox="1">
            <a:spLocks noGrp="1"/>
          </p:cNvSpPr>
          <p:nvPr>
            <p:ph type="title" idx="13" hasCustomPrompt="1"/>
          </p:nvPr>
        </p:nvSpPr>
        <p:spPr>
          <a:xfrm rot="931">
            <a:off x="4212062" y="3820788"/>
            <a:ext cx="1107600" cy="85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2" name="Google Shape;262;p13"/>
          <p:cNvSpPr txBox="1">
            <a:spLocks noGrp="1"/>
          </p:cNvSpPr>
          <p:nvPr>
            <p:ph type="title" idx="14" hasCustomPrompt="1"/>
          </p:nvPr>
        </p:nvSpPr>
        <p:spPr>
          <a:xfrm rot="931">
            <a:off x="592825" y="3831450"/>
            <a:ext cx="1107600" cy="85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387"/>
        <p:cNvGrpSpPr/>
        <p:nvPr/>
      </p:nvGrpSpPr>
      <p:grpSpPr>
        <a:xfrm>
          <a:off x="0" y="0"/>
          <a:ext cx="0" cy="0"/>
          <a:chOff x="0" y="0"/>
          <a:chExt cx="0" cy="0"/>
        </a:xfrm>
      </p:grpSpPr>
      <p:pic>
        <p:nvPicPr>
          <p:cNvPr id="388" name="Google Shape;388;p18"/>
          <p:cNvPicPr preferRelativeResize="0"/>
          <p:nvPr/>
        </p:nvPicPr>
        <p:blipFill rotWithShape="1">
          <a:blip r:embed="rId3">
            <a:alphaModFix/>
          </a:blip>
          <a:srcRect l="3268" t="9420" r="1156" b="7134"/>
          <a:stretch/>
        </p:blipFill>
        <p:spPr>
          <a:xfrm>
            <a:off x="1239450" y="942975"/>
            <a:ext cx="6759900" cy="3320100"/>
          </a:xfrm>
          <a:prstGeom prst="parallelogram">
            <a:avLst>
              <a:gd name="adj" fmla="val 25000"/>
            </a:avLst>
          </a:prstGeom>
          <a:noFill/>
          <a:ln>
            <a:noFill/>
          </a:ln>
        </p:spPr>
      </p:pic>
      <p:sp>
        <p:nvSpPr>
          <p:cNvPr id="389" name="Google Shape;389;p18"/>
          <p:cNvSpPr/>
          <p:nvPr/>
        </p:nvSpPr>
        <p:spPr>
          <a:xfrm>
            <a:off x="1239450" y="942975"/>
            <a:ext cx="6665100" cy="32292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txBox="1">
            <a:spLocks noGrp="1"/>
          </p:cNvSpPr>
          <p:nvPr>
            <p:ph type="title"/>
          </p:nvPr>
        </p:nvSpPr>
        <p:spPr>
          <a:xfrm rot="-949">
            <a:off x="3712649" y="3543762"/>
            <a:ext cx="3261600" cy="604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accent4"/>
              </a:buClr>
              <a:buSzPts val="1800"/>
              <a:buNone/>
              <a:defRPr sz="2000">
                <a:solidFill>
                  <a:schemeClr val="accent4"/>
                </a:solidFill>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391" name="Google Shape;391;p18"/>
          <p:cNvSpPr txBox="1">
            <a:spLocks noGrp="1"/>
          </p:cNvSpPr>
          <p:nvPr>
            <p:ph type="subTitle" idx="1"/>
          </p:nvPr>
        </p:nvSpPr>
        <p:spPr>
          <a:xfrm>
            <a:off x="2169750" y="1381125"/>
            <a:ext cx="4804500" cy="216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500"/>
            </a:lvl1pPr>
            <a:lvl2pPr lvl="1" algn="r" rtl="0">
              <a:lnSpc>
                <a:spcPct val="100000"/>
              </a:lnSpc>
              <a:spcBef>
                <a:spcPts val="0"/>
              </a:spcBef>
              <a:spcAft>
                <a:spcPts val="0"/>
              </a:spcAft>
              <a:buSzPts val="3000"/>
              <a:buNone/>
              <a:defRPr sz="3000"/>
            </a:lvl2pPr>
            <a:lvl3pPr lvl="2" algn="r" rtl="0">
              <a:lnSpc>
                <a:spcPct val="100000"/>
              </a:lnSpc>
              <a:spcBef>
                <a:spcPts val="0"/>
              </a:spcBef>
              <a:spcAft>
                <a:spcPts val="0"/>
              </a:spcAft>
              <a:buSzPts val="3000"/>
              <a:buNone/>
              <a:defRPr sz="3000"/>
            </a:lvl3pPr>
            <a:lvl4pPr lvl="3" algn="r" rtl="0">
              <a:lnSpc>
                <a:spcPct val="100000"/>
              </a:lnSpc>
              <a:spcBef>
                <a:spcPts val="0"/>
              </a:spcBef>
              <a:spcAft>
                <a:spcPts val="0"/>
              </a:spcAft>
              <a:buSzPts val="3000"/>
              <a:buNone/>
              <a:defRPr sz="3000"/>
            </a:lvl4pPr>
            <a:lvl5pPr lvl="4" algn="r" rtl="0">
              <a:lnSpc>
                <a:spcPct val="100000"/>
              </a:lnSpc>
              <a:spcBef>
                <a:spcPts val="0"/>
              </a:spcBef>
              <a:spcAft>
                <a:spcPts val="0"/>
              </a:spcAft>
              <a:buSzPts val="3000"/>
              <a:buNone/>
              <a:defRPr sz="3000"/>
            </a:lvl5pPr>
            <a:lvl6pPr lvl="5" algn="r" rtl="0">
              <a:lnSpc>
                <a:spcPct val="100000"/>
              </a:lnSpc>
              <a:spcBef>
                <a:spcPts val="0"/>
              </a:spcBef>
              <a:spcAft>
                <a:spcPts val="0"/>
              </a:spcAft>
              <a:buSzPts val="3000"/>
              <a:buNone/>
              <a:defRPr sz="3000"/>
            </a:lvl6pPr>
            <a:lvl7pPr lvl="6" algn="r" rtl="0">
              <a:lnSpc>
                <a:spcPct val="100000"/>
              </a:lnSpc>
              <a:spcBef>
                <a:spcPts val="0"/>
              </a:spcBef>
              <a:spcAft>
                <a:spcPts val="0"/>
              </a:spcAft>
              <a:buSzPts val="3000"/>
              <a:buNone/>
              <a:defRPr sz="3000"/>
            </a:lvl7pPr>
            <a:lvl8pPr lvl="7" algn="r" rtl="0">
              <a:lnSpc>
                <a:spcPct val="100000"/>
              </a:lnSpc>
              <a:spcBef>
                <a:spcPts val="0"/>
              </a:spcBef>
              <a:spcAft>
                <a:spcPts val="0"/>
              </a:spcAft>
              <a:buSzPts val="3000"/>
              <a:buNone/>
              <a:defRPr sz="3000"/>
            </a:lvl8pPr>
            <a:lvl9pPr lvl="8" algn="r" rtl="0">
              <a:lnSpc>
                <a:spcPct val="100000"/>
              </a:lnSpc>
              <a:spcBef>
                <a:spcPts val="0"/>
              </a:spcBef>
              <a:spcAft>
                <a:spcPts val="0"/>
              </a:spcAft>
              <a:buSzPts val="3000"/>
              <a:buNone/>
              <a:defRPr sz="3000"/>
            </a:lvl9pPr>
          </a:lstStyle>
          <a:p>
            <a:endParaRPr/>
          </a:p>
        </p:txBody>
      </p:sp>
      <p:grpSp>
        <p:nvGrpSpPr>
          <p:cNvPr id="392" name="Google Shape;392;p18"/>
          <p:cNvGrpSpPr/>
          <p:nvPr/>
        </p:nvGrpSpPr>
        <p:grpSpPr>
          <a:xfrm>
            <a:off x="994263" y="4158626"/>
            <a:ext cx="1233896" cy="961633"/>
            <a:chOff x="7156557" y="4340955"/>
            <a:chExt cx="911297" cy="710216"/>
          </a:xfrm>
        </p:grpSpPr>
        <p:sp>
          <p:nvSpPr>
            <p:cNvPr id="393" name="Google Shape;393;p18"/>
            <p:cNvSpPr/>
            <p:nvPr/>
          </p:nvSpPr>
          <p:spPr>
            <a:xfrm>
              <a:off x="7250836" y="4356023"/>
              <a:ext cx="817018" cy="635447"/>
            </a:xfrm>
            <a:custGeom>
              <a:avLst/>
              <a:gdLst/>
              <a:ahLst/>
              <a:cxnLst/>
              <a:rect l="l" t="t" r="r" b="b"/>
              <a:pathLst>
                <a:path w="13077" h="13411" extrusionOk="0">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7156557" y="4340955"/>
              <a:ext cx="871124" cy="710216"/>
            </a:xfrm>
            <a:custGeom>
              <a:avLst/>
              <a:gdLst/>
              <a:ahLst/>
              <a:cxnLst/>
              <a:rect l="l" t="t" r="r" b="b"/>
              <a:pathLst>
                <a:path w="13943" h="14989" extrusionOk="0">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8"/>
          <p:cNvGrpSpPr/>
          <p:nvPr/>
        </p:nvGrpSpPr>
        <p:grpSpPr>
          <a:xfrm>
            <a:off x="374918" y="2843902"/>
            <a:ext cx="1029152" cy="1138053"/>
            <a:chOff x="65623" y="-283757"/>
            <a:chExt cx="760083" cy="840512"/>
          </a:xfrm>
        </p:grpSpPr>
        <p:sp>
          <p:nvSpPr>
            <p:cNvPr id="396" name="Google Shape;396;p18"/>
            <p:cNvSpPr/>
            <p:nvPr/>
          </p:nvSpPr>
          <p:spPr>
            <a:xfrm>
              <a:off x="175746" y="-283757"/>
              <a:ext cx="649960" cy="734641"/>
            </a:xfrm>
            <a:custGeom>
              <a:avLst/>
              <a:gdLst/>
              <a:ahLst/>
              <a:cxnLst/>
              <a:rect l="l" t="t" r="r" b="b"/>
              <a:pathLst>
                <a:path w="8865" h="10020" extrusionOk="0">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65623" y="-174147"/>
              <a:ext cx="718805" cy="730902"/>
            </a:xfrm>
            <a:custGeom>
              <a:avLst/>
              <a:gdLst/>
              <a:ahLst/>
              <a:cxnLst/>
              <a:rect l="l" t="t" r="r" b="b"/>
              <a:pathLst>
                <a:path w="9804" h="9969" extrusionOk="0">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8"/>
          <p:cNvGrpSpPr/>
          <p:nvPr/>
        </p:nvGrpSpPr>
        <p:grpSpPr>
          <a:xfrm>
            <a:off x="1338174" y="2571749"/>
            <a:ext cx="968897" cy="1944868"/>
            <a:chOff x="-253872" y="556755"/>
            <a:chExt cx="715582" cy="1436387"/>
          </a:xfrm>
        </p:grpSpPr>
        <p:sp>
          <p:nvSpPr>
            <p:cNvPr id="399" name="Google Shape;399;p18"/>
            <p:cNvSpPr/>
            <p:nvPr/>
          </p:nvSpPr>
          <p:spPr>
            <a:xfrm>
              <a:off x="-253872" y="64480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81703" y="55675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8"/>
          <p:cNvGrpSpPr/>
          <p:nvPr/>
        </p:nvGrpSpPr>
        <p:grpSpPr>
          <a:xfrm>
            <a:off x="164069" y="4087803"/>
            <a:ext cx="830218" cy="1666640"/>
            <a:chOff x="584878" y="2817480"/>
            <a:chExt cx="715582" cy="1436387"/>
          </a:xfrm>
        </p:grpSpPr>
        <p:sp>
          <p:nvSpPr>
            <p:cNvPr id="402" name="Google Shape;402;p18"/>
            <p:cNvSpPr/>
            <p:nvPr/>
          </p:nvSpPr>
          <p:spPr>
            <a:xfrm>
              <a:off x="584878" y="2905527"/>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657047" y="2817480"/>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8"/>
          <p:cNvGrpSpPr/>
          <p:nvPr/>
        </p:nvGrpSpPr>
        <p:grpSpPr>
          <a:xfrm>
            <a:off x="6473716" y="-680940"/>
            <a:ext cx="3234881" cy="2715543"/>
            <a:chOff x="1332372" y="753063"/>
            <a:chExt cx="1739557" cy="1460440"/>
          </a:xfrm>
        </p:grpSpPr>
        <p:sp>
          <p:nvSpPr>
            <p:cNvPr id="405" name="Google Shape;405;p18"/>
            <p:cNvSpPr/>
            <p:nvPr/>
          </p:nvSpPr>
          <p:spPr>
            <a:xfrm rot="-1633309">
              <a:off x="1470523" y="1150266"/>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rot="-1633309">
              <a:off x="1446169" y="1102920"/>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rot="-1633309">
              <a:off x="1422389" y="1056690"/>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MAIN_POINT_1">
    <p:bg>
      <p:bgPr>
        <a:blipFill>
          <a:blip r:embed="rId2">
            <a:alphaModFix/>
          </a:blip>
          <a:stretch>
            <a:fillRect/>
          </a:stretch>
        </a:blipFill>
        <a:effectLst/>
      </p:bgPr>
    </p:bg>
    <p:spTree>
      <p:nvGrpSpPr>
        <p:cNvPr id="1" name="Shape 408"/>
        <p:cNvGrpSpPr/>
        <p:nvPr/>
      </p:nvGrpSpPr>
      <p:grpSpPr>
        <a:xfrm>
          <a:off x="0" y="0"/>
          <a:ext cx="0" cy="0"/>
          <a:chOff x="0" y="0"/>
          <a:chExt cx="0" cy="0"/>
        </a:xfrm>
      </p:grpSpPr>
      <p:sp>
        <p:nvSpPr>
          <p:cNvPr id="409" name="Google Shape;409;p19"/>
          <p:cNvSpPr txBox="1">
            <a:spLocks noGrp="1"/>
          </p:cNvSpPr>
          <p:nvPr>
            <p:ph type="subTitle" idx="1"/>
          </p:nvPr>
        </p:nvSpPr>
        <p:spPr>
          <a:xfrm rot="202">
            <a:off x="2014450" y="3255375"/>
            <a:ext cx="5114700" cy="61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19"/>
          <p:cNvSpPr txBox="1">
            <a:spLocks noGrp="1"/>
          </p:cNvSpPr>
          <p:nvPr>
            <p:ph type="title"/>
          </p:nvPr>
        </p:nvSpPr>
        <p:spPr>
          <a:xfrm>
            <a:off x="1464100" y="1055288"/>
            <a:ext cx="6215400" cy="2052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5000"/>
              <a:buNone/>
              <a:defRPr sz="15000">
                <a:solidFill>
                  <a:schemeClr val="accent6"/>
                </a:solidFill>
              </a:defRPr>
            </a:lvl1pPr>
            <a:lvl2pPr lvl="1"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2pPr>
            <a:lvl3pPr lvl="2"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3pPr>
            <a:lvl4pPr lvl="3"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4pPr>
            <a:lvl5pPr lvl="4"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5pPr>
            <a:lvl6pPr lvl="5"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6pPr>
            <a:lvl7pPr lvl="6"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7pPr>
            <a:lvl8pPr lvl="7"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8pPr>
            <a:lvl9pPr lvl="8"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9pPr>
          </a:lstStyle>
          <a:p>
            <a:endParaRPr/>
          </a:p>
        </p:txBody>
      </p:sp>
      <p:grpSp>
        <p:nvGrpSpPr>
          <p:cNvPr id="411" name="Google Shape;411;p19"/>
          <p:cNvGrpSpPr/>
          <p:nvPr/>
        </p:nvGrpSpPr>
        <p:grpSpPr>
          <a:xfrm>
            <a:off x="7902891" y="1460208"/>
            <a:ext cx="1555803" cy="968661"/>
            <a:chOff x="7628172" y="4030315"/>
            <a:chExt cx="1140701" cy="710214"/>
          </a:xfrm>
        </p:grpSpPr>
        <p:sp>
          <p:nvSpPr>
            <p:cNvPr id="412" name="Google Shape;412;p19"/>
            <p:cNvSpPr/>
            <p:nvPr/>
          </p:nvSpPr>
          <p:spPr>
            <a:xfrm>
              <a:off x="7679460" y="4129229"/>
              <a:ext cx="1006457" cy="611301"/>
            </a:xfrm>
            <a:custGeom>
              <a:avLst/>
              <a:gdLst/>
              <a:ahLst/>
              <a:cxnLst/>
              <a:rect l="l" t="t" r="r" b="b"/>
              <a:pathLst>
                <a:path w="16209" h="9845" extrusionOk="0">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7628172" y="4030315"/>
              <a:ext cx="1140701" cy="669792"/>
            </a:xfrm>
            <a:custGeom>
              <a:avLst/>
              <a:gdLst/>
              <a:ahLst/>
              <a:cxnLst/>
              <a:rect l="l" t="t" r="r" b="b"/>
              <a:pathLst>
                <a:path w="18371" h="10787" extrusionOk="0">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9"/>
          <p:cNvGrpSpPr/>
          <p:nvPr/>
        </p:nvGrpSpPr>
        <p:grpSpPr>
          <a:xfrm>
            <a:off x="8540964" y="-377867"/>
            <a:ext cx="975982" cy="1959089"/>
            <a:chOff x="8318378" y="2783905"/>
            <a:chExt cx="715582" cy="1436387"/>
          </a:xfrm>
        </p:grpSpPr>
        <p:sp>
          <p:nvSpPr>
            <p:cNvPr id="415" name="Google Shape;415;p19"/>
            <p:cNvSpPr/>
            <p:nvPr/>
          </p:nvSpPr>
          <p:spPr>
            <a:xfrm>
              <a:off x="8318378" y="287195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8390547" y="278390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9"/>
          <p:cNvGrpSpPr/>
          <p:nvPr/>
        </p:nvGrpSpPr>
        <p:grpSpPr>
          <a:xfrm>
            <a:off x="7331038" y="-246330"/>
            <a:ext cx="1242910" cy="1209931"/>
            <a:chOff x="6992368" y="3004409"/>
            <a:chExt cx="911291" cy="887111"/>
          </a:xfrm>
        </p:grpSpPr>
        <p:sp>
          <p:nvSpPr>
            <p:cNvPr id="418" name="Google Shape;418;p19"/>
            <p:cNvSpPr/>
            <p:nvPr/>
          </p:nvSpPr>
          <p:spPr>
            <a:xfrm>
              <a:off x="6992368" y="3059452"/>
              <a:ext cx="845763" cy="832068"/>
            </a:xfrm>
            <a:custGeom>
              <a:avLst/>
              <a:gdLst/>
              <a:ahLst/>
              <a:cxnLst/>
              <a:rect l="l" t="t" r="r" b="b"/>
              <a:pathLst>
                <a:path w="12907" h="12698" extrusionOk="0">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013992" y="3004409"/>
              <a:ext cx="889667" cy="864832"/>
            </a:xfrm>
            <a:custGeom>
              <a:avLst/>
              <a:gdLst/>
              <a:ahLst/>
              <a:cxnLst/>
              <a:rect l="l" t="t" r="r" b="b"/>
              <a:pathLst>
                <a:path w="13577" h="13198" extrusionOk="0">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9"/>
          <p:cNvGrpSpPr/>
          <p:nvPr/>
        </p:nvGrpSpPr>
        <p:grpSpPr>
          <a:xfrm>
            <a:off x="-136803" y="2978911"/>
            <a:ext cx="765458" cy="1536503"/>
            <a:chOff x="-253872" y="556755"/>
            <a:chExt cx="715582" cy="1436387"/>
          </a:xfrm>
        </p:grpSpPr>
        <p:sp>
          <p:nvSpPr>
            <p:cNvPr id="421" name="Google Shape;421;p19"/>
            <p:cNvSpPr/>
            <p:nvPr/>
          </p:nvSpPr>
          <p:spPr>
            <a:xfrm>
              <a:off x="-253872" y="644802"/>
              <a:ext cx="635895" cy="1232008"/>
            </a:xfrm>
            <a:custGeom>
              <a:avLst/>
              <a:gdLst/>
              <a:ahLst/>
              <a:cxnLst/>
              <a:rect l="l" t="t" r="r" b="b"/>
              <a:pathLst>
                <a:path w="6767" h="13111" extrusionOk="0">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181703" y="556755"/>
              <a:ext cx="643413" cy="1436387"/>
            </a:xfrm>
            <a:custGeom>
              <a:avLst/>
              <a:gdLst/>
              <a:ahLst/>
              <a:cxnLst/>
              <a:rect l="l" t="t" r="r" b="b"/>
              <a:pathLst>
                <a:path w="6847" h="15286" extrusionOk="0">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76138" y="4235698"/>
            <a:ext cx="1155609" cy="1339687"/>
            <a:chOff x="8577860" y="4466798"/>
            <a:chExt cx="793797" cy="920241"/>
          </a:xfrm>
        </p:grpSpPr>
        <p:sp>
          <p:nvSpPr>
            <p:cNvPr id="424" name="Google Shape;424;p19"/>
            <p:cNvSpPr/>
            <p:nvPr/>
          </p:nvSpPr>
          <p:spPr>
            <a:xfrm>
              <a:off x="8577860" y="4478856"/>
              <a:ext cx="711217" cy="801227"/>
            </a:xfrm>
            <a:custGeom>
              <a:avLst/>
              <a:gdLst/>
              <a:ahLst/>
              <a:cxnLst/>
              <a:rect l="l" t="t" r="r" b="b"/>
              <a:pathLst>
                <a:path w="10912" h="12293" extrusionOk="0">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8625048" y="4466798"/>
              <a:ext cx="746608" cy="920241"/>
            </a:xfrm>
            <a:custGeom>
              <a:avLst/>
              <a:gdLst/>
              <a:ahLst/>
              <a:cxnLst/>
              <a:rect l="l" t="t" r="r" b="b"/>
              <a:pathLst>
                <a:path w="11455" h="14119" extrusionOk="0">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9"/>
          <p:cNvGrpSpPr/>
          <p:nvPr/>
        </p:nvGrpSpPr>
        <p:grpSpPr>
          <a:xfrm flipH="1">
            <a:off x="7615380" y="862376"/>
            <a:ext cx="552979" cy="532882"/>
            <a:chOff x="5008175" y="258525"/>
            <a:chExt cx="1666100" cy="1605550"/>
          </a:xfrm>
        </p:grpSpPr>
        <p:sp>
          <p:nvSpPr>
            <p:cNvPr id="427" name="Google Shape;427;p19"/>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9"/>
          <p:cNvGrpSpPr/>
          <p:nvPr/>
        </p:nvGrpSpPr>
        <p:grpSpPr>
          <a:xfrm>
            <a:off x="689293" y="3577839"/>
            <a:ext cx="552979" cy="532882"/>
            <a:chOff x="5008175" y="258525"/>
            <a:chExt cx="1666100" cy="1605550"/>
          </a:xfrm>
        </p:grpSpPr>
        <p:sp>
          <p:nvSpPr>
            <p:cNvPr id="431" name="Google Shape;431;p19"/>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434"/>
        <p:cNvGrpSpPr/>
        <p:nvPr/>
      </p:nvGrpSpPr>
      <p:grpSpPr>
        <a:xfrm>
          <a:off x="0" y="0"/>
          <a:ext cx="0" cy="0"/>
          <a:chOff x="0" y="0"/>
          <a:chExt cx="0" cy="0"/>
        </a:xfrm>
      </p:grpSpPr>
      <p:sp>
        <p:nvSpPr>
          <p:cNvPr id="435" name="Google Shape;435;p20"/>
          <p:cNvSpPr txBox="1">
            <a:spLocks noGrp="1"/>
          </p:cNvSpPr>
          <p:nvPr>
            <p:ph type="subTitle" idx="1"/>
          </p:nvPr>
        </p:nvSpPr>
        <p:spPr>
          <a:xfrm>
            <a:off x="2848575" y="1637050"/>
            <a:ext cx="2190000" cy="74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a:endParaRPr/>
          </a:p>
        </p:txBody>
      </p:sp>
      <p:sp>
        <p:nvSpPr>
          <p:cNvPr id="436" name="Google Shape;436;p20"/>
          <p:cNvSpPr txBox="1">
            <a:spLocks noGrp="1"/>
          </p:cNvSpPr>
          <p:nvPr>
            <p:ph type="subTitle" idx="2"/>
          </p:nvPr>
        </p:nvSpPr>
        <p:spPr>
          <a:xfrm>
            <a:off x="5428350" y="1637050"/>
            <a:ext cx="2995800" cy="74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0"/>
          <p:cNvSpPr txBox="1">
            <a:spLocks noGrp="1"/>
          </p:cNvSpPr>
          <p:nvPr>
            <p:ph type="subTitle" idx="3"/>
          </p:nvPr>
        </p:nvSpPr>
        <p:spPr>
          <a:xfrm>
            <a:off x="5428350" y="2699358"/>
            <a:ext cx="2995800" cy="74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0"/>
          <p:cNvSpPr txBox="1">
            <a:spLocks noGrp="1"/>
          </p:cNvSpPr>
          <p:nvPr>
            <p:ph type="subTitle" idx="4"/>
          </p:nvPr>
        </p:nvSpPr>
        <p:spPr>
          <a:xfrm>
            <a:off x="5428350" y="3751353"/>
            <a:ext cx="29958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9" name="Google Shape;439;p20"/>
          <p:cNvSpPr txBox="1">
            <a:spLocks noGrp="1"/>
          </p:cNvSpPr>
          <p:nvPr>
            <p:ph type="subTitle" idx="5"/>
          </p:nvPr>
        </p:nvSpPr>
        <p:spPr>
          <a:xfrm>
            <a:off x="2654924" y="2699350"/>
            <a:ext cx="2190000" cy="74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a:endParaRPr/>
          </a:p>
        </p:txBody>
      </p:sp>
      <p:sp>
        <p:nvSpPr>
          <p:cNvPr id="440" name="Google Shape;440;p20"/>
          <p:cNvSpPr txBox="1">
            <a:spLocks noGrp="1"/>
          </p:cNvSpPr>
          <p:nvPr>
            <p:ph type="subTitle" idx="6"/>
          </p:nvPr>
        </p:nvSpPr>
        <p:spPr>
          <a:xfrm>
            <a:off x="2409100" y="3761575"/>
            <a:ext cx="2190000" cy="74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a:endParaRPr/>
          </a:p>
        </p:txBody>
      </p:sp>
      <p:sp>
        <p:nvSpPr>
          <p:cNvPr id="441" name="Google Shape;441;p20"/>
          <p:cNvSpPr/>
          <p:nvPr/>
        </p:nvSpPr>
        <p:spPr>
          <a:xfrm rot="356282">
            <a:off x="7947327" y="403705"/>
            <a:ext cx="545145" cy="272592"/>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4147048">
            <a:off x="8457020" y="706971"/>
            <a:ext cx="545175" cy="272606"/>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3514482">
            <a:off x="75682" y="4916029"/>
            <a:ext cx="545171" cy="272612"/>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3514482">
            <a:off x="188989" y="4879528"/>
            <a:ext cx="545171" cy="272612"/>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rot="-597033">
            <a:off x="8375923" y="4990725"/>
            <a:ext cx="545159" cy="272602"/>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1">
    <p:bg>
      <p:bgPr>
        <a:blipFill>
          <a:blip r:embed="rId2">
            <a:alphaModFix/>
          </a:blip>
          <a:stretch>
            <a:fillRect/>
          </a:stretch>
        </a:blipFill>
        <a:effectLst/>
      </p:bgPr>
    </p:bg>
    <p:spTree>
      <p:nvGrpSpPr>
        <p:cNvPr id="1" name="Shape 508"/>
        <p:cNvGrpSpPr/>
        <p:nvPr/>
      </p:nvGrpSpPr>
      <p:grpSpPr>
        <a:xfrm>
          <a:off x="0" y="0"/>
          <a:ext cx="0" cy="0"/>
          <a:chOff x="0" y="0"/>
          <a:chExt cx="0" cy="0"/>
        </a:xfrm>
      </p:grpSpPr>
      <p:grpSp>
        <p:nvGrpSpPr>
          <p:cNvPr id="509" name="Google Shape;509;p24"/>
          <p:cNvGrpSpPr/>
          <p:nvPr/>
        </p:nvGrpSpPr>
        <p:grpSpPr>
          <a:xfrm>
            <a:off x="-68572" y="-28575"/>
            <a:ext cx="7528290" cy="5235000"/>
            <a:chOff x="-68575" y="-28575"/>
            <a:chExt cx="5943700" cy="5235000"/>
          </a:xfrm>
        </p:grpSpPr>
        <p:sp>
          <p:nvSpPr>
            <p:cNvPr id="510" name="Google Shape;510;p24"/>
            <p:cNvSpPr/>
            <p:nvPr/>
          </p:nvSpPr>
          <p:spPr>
            <a:xfrm>
              <a:off x="1571625" y="-28575"/>
              <a:ext cx="4303500" cy="52293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68575" y="-28575"/>
              <a:ext cx="2783100" cy="523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4"/>
          <p:cNvSpPr txBox="1">
            <a:spLocks noGrp="1"/>
          </p:cNvSpPr>
          <p:nvPr>
            <p:ph type="subTitle" idx="1"/>
          </p:nvPr>
        </p:nvSpPr>
        <p:spPr>
          <a:xfrm>
            <a:off x="814700" y="1628625"/>
            <a:ext cx="2806500" cy="64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a:endParaRPr/>
          </a:p>
        </p:txBody>
      </p:sp>
      <p:sp>
        <p:nvSpPr>
          <p:cNvPr id="513" name="Google Shape;513;p24"/>
          <p:cNvSpPr txBox="1">
            <a:spLocks noGrp="1"/>
          </p:cNvSpPr>
          <p:nvPr>
            <p:ph type="subTitle" idx="2"/>
          </p:nvPr>
        </p:nvSpPr>
        <p:spPr>
          <a:xfrm>
            <a:off x="720000" y="2272425"/>
            <a:ext cx="29955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 name="Google Shape;514;p24"/>
          <p:cNvSpPr txBox="1">
            <a:spLocks noGrp="1"/>
          </p:cNvSpPr>
          <p:nvPr>
            <p:ph type="subTitle" idx="3"/>
          </p:nvPr>
        </p:nvSpPr>
        <p:spPr>
          <a:xfrm>
            <a:off x="814650" y="3209950"/>
            <a:ext cx="2806500" cy="643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algn="ctr"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a:endParaRPr/>
          </a:p>
        </p:txBody>
      </p:sp>
      <p:sp>
        <p:nvSpPr>
          <p:cNvPr id="515" name="Google Shape;515;p24"/>
          <p:cNvSpPr txBox="1">
            <a:spLocks noGrp="1"/>
          </p:cNvSpPr>
          <p:nvPr>
            <p:ph type="subTitle" idx="4"/>
          </p:nvPr>
        </p:nvSpPr>
        <p:spPr>
          <a:xfrm>
            <a:off x="747200" y="3853750"/>
            <a:ext cx="29958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6" name="Google Shape;516;p24"/>
          <p:cNvSpPr txBox="1">
            <a:spLocks noGrp="1"/>
          </p:cNvSpPr>
          <p:nvPr>
            <p:ph type="title"/>
          </p:nvPr>
        </p:nvSpPr>
        <p:spPr>
          <a:xfrm>
            <a:off x="720000" y="540000"/>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4000"/>
              <a:buFont typeface="Knewave"/>
              <a:buNone/>
              <a:defRPr sz="4000">
                <a:solidFill>
                  <a:schemeClr val="accent1"/>
                </a:solidFill>
                <a:latin typeface="Knewave"/>
                <a:ea typeface="Knewave"/>
                <a:cs typeface="Knewave"/>
                <a:sym typeface="Knewave"/>
              </a:defRPr>
            </a:lvl1pPr>
            <a:lvl2pPr lvl="1"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2pPr>
            <a:lvl3pPr lvl="2"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3pPr>
            <a:lvl4pPr lvl="3"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4pPr>
            <a:lvl5pPr lvl="4"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5pPr>
            <a:lvl6pPr lvl="5"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6pPr>
            <a:lvl7pPr lvl="6"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7pPr>
            <a:lvl8pPr lvl="7"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8pPr>
            <a:lvl9pPr lvl="8" rtl="0">
              <a:spcBef>
                <a:spcPts val="0"/>
              </a:spcBef>
              <a:spcAft>
                <a:spcPts val="0"/>
              </a:spcAft>
              <a:buClr>
                <a:schemeClr val="accent3"/>
              </a:buClr>
              <a:buSzPts val="3100"/>
              <a:buFont typeface="Jua"/>
              <a:buNone/>
              <a:defRPr sz="3100" b="1">
                <a:solidFill>
                  <a:schemeClr val="accent3"/>
                </a:solidFill>
                <a:latin typeface="Jua"/>
                <a:ea typeface="Jua"/>
                <a:cs typeface="Jua"/>
                <a:sym typeface="Jua"/>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1pPr>
            <a:lvl2pPr marL="914400" lvl="1"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2pPr>
            <a:lvl3pPr marL="1371600" lvl="2"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3pPr>
            <a:lvl4pPr marL="1828800" lvl="3"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4pPr>
            <a:lvl5pPr marL="2286000" lvl="4"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5pPr>
            <a:lvl6pPr marL="2743200" lvl="5"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6pPr>
            <a:lvl7pPr marL="3200400" lvl="6"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7pPr>
            <a:lvl8pPr marL="3657600" lvl="7"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8pPr>
            <a:lvl9pPr marL="4114800" lvl="8" indent="-3175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4" r:id="rId6"/>
    <p:sldLayoutId id="2147483665" r:id="rId7"/>
    <p:sldLayoutId id="2147483666" r:id="rId8"/>
    <p:sldLayoutId id="2147483670" r:id="rId9"/>
    <p:sldLayoutId id="2147483672" r:id="rId10"/>
    <p:sldLayoutId id="2147483682" r:id="rId11"/>
    <p:sldLayoutId id="2147483683" r:id="rId12"/>
    <p:sldLayoutId id="2147483684" r:id="rId13"/>
    <p:sldLayoutId id="2147483691" r:id="rId14"/>
    <p:sldLayoutId id="2147483692"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grpSp>
        <p:nvGrpSpPr>
          <p:cNvPr id="737" name="Google Shape;737;p46"/>
          <p:cNvGrpSpPr/>
          <p:nvPr/>
        </p:nvGrpSpPr>
        <p:grpSpPr>
          <a:xfrm rot="-415413">
            <a:off x="1452039" y="1224937"/>
            <a:ext cx="6240544" cy="2676065"/>
            <a:chOff x="1712950" y="1381000"/>
            <a:chExt cx="5511108" cy="2363269"/>
          </a:xfrm>
        </p:grpSpPr>
        <p:pic>
          <p:nvPicPr>
            <p:cNvPr id="738" name="Google Shape;738;p46"/>
            <p:cNvPicPr preferRelativeResize="0"/>
            <p:nvPr/>
          </p:nvPicPr>
          <p:blipFill rotWithShape="1">
            <a:blip r:embed="rId3">
              <a:alphaModFix/>
            </a:blip>
            <a:srcRect t="54392" r="49405"/>
            <a:stretch/>
          </p:blipFill>
          <p:spPr>
            <a:xfrm>
              <a:off x="3558358" y="1885769"/>
              <a:ext cx="3665700" cy="1858500"/>
            </a:xfrm>
            <a:prstGeom prst="parallelogram">
              <a:avLst>
                <a:gd name="adj" fmla="val 25000"/>
              </a:avLst>
            </a:prstGeom>
            <a:noFill/>
            <a:ln>
              <a:noFill/>
            </a:ln>
          </p:spPr>
        </p:pic>
        <p:pic>
          <p:nvPicPr>
            <p:cNvPr id="739" name="Google Shape;739;p46"/>
            <p:cNvPicPr preferRelativeResize="0"/>
            <p:nvPr/>
          </p:nvPicPr>
          <p:blipFill rotWithShape="1">
            <a:blip r:embed="rId3">
              <a:alphaModFix/>
            </a:blip>
            <a:srcRect t="54392" r="49405"/>
            <a:stretch/>
          </p:blipFill>
          <p:spPr>
            <a:xfrm>
              <a:off x="1920052" y="1399126"/>
              <a:ext cx="3665700" cy="1858500"/>
            </a:xfrm>
            <a:prstGeom prst="parallelogram">
              <a:avLst>
                <a:gd name="adj" fmla="val 25000"/>
              </a:avLst>
            </a:prstGeom>
            <a:noFill/>
            <a:ln>
              <a:noFill/>
            </a:ln>
          </p:spPr>
        </p:pic>
        <p:sp>
          <p:nvSpPr>
            <p:cNvPr id="740" name="Google Shape;740;p46"/>
            <p:cNvSpPr/>
            <p:nvPr/>
          </p:nvSpPr>
          <p:spPr>
            <a:xfrm>
              <a:off x="1712950" y="1381000"/>
              <a:ext cx="3776700" cy="17967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6"/>
            <p:cNvSpPr/>
            <p:nvPr/>
          </p:nvSpPr>
          <p:spPr>
            <a:xfrm>
              <a:off x="3646500" y="1868875"/>
              <a:ext cx="3486300" cy="17967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46"/>
          <p:cNvSpPr/>
          <p:nvPr/>
        </p:nvSpPr>
        <p:spPr>
          <a:xfrm rot="218">
            <a:off x="2204893" y="3454279"/>
            <a:ext cx="4734300" cy="581100"/>
          </a:xfrm>
          <a:prstGeom prst="parallelogram">
            <a:avLst>
              <a:gd name="adj" fmla="val 14765"/>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6"/>
          <p:cNvSpPr txBox="1">
            <a:spLocks noGrp="1"/>
          </p:cNvSpPr>
          <p:nvPr>
            <p:ph type="subTitle" idx="1"/>
          </p:nvPr>
        </p:nvSpPr>
        <p:spPr>
          <a:xfrm rot="-426">
            <a:off x="1901538" y="3538634"/>
            <a:ext cx="4840800" cy="42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SEAT ALLOTMENT SYSTEM (ALLOCER)</a:t>
            </a:r>
            <a:endParaRPr b="1" dirty="0"/>
          </a:p>
        </p:txBody>
      </p:sp>
      <p:sp>
        <p:nvSpPr>
          <p:cNvPr id="744" name="Google Shape;744;p46"/>
          <p:cNvSpPr txBox="1">
            <a:spLocks noGrp="1"/>
          </p:cNvSpPr>
          <p:nvPr>
            <p:ph type="ctrTitle"/>
          </p:nvPr>
        </p:nvSpPr>
        <p:spPr>
          <a:xfrm>
            <a:off x="1442205" y="1578801"/>
            <a:ext cx="6172200" cy="19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solidFill>
                  <a:schemeClr val="accent6"/>
                </a:solidFill>
              </a:rPr>
              <a:t>DSA PROJECT</a:t>
            </a:r>
            <a:endParaRPr dirty="0">
              <a:solidFill>
                <a:schemeClr val="accent6"/>
              </a:solidFill>
            </a:endParaRPr>
          </a:p>
        </p:txBody>
      </p:sp>
      <p:sp>
        <p:nvSpPr>
          <p:cNvPr id="745" name="Google Shape;745;p46"/>
          <p:cNvSpPr/>
          <p:nvPr/>
        </p:nvSpPr>
        <p:spPr>
          <a:xfrm>
            <a:off x="2455646" y="1943400"/>
            <a:ext cx="2031098" cy="1026450"/>
          </a:xfrm>
          <a:prstGeom prst="rect">
            <a:avLst/>
          </a:prstGeom>
        </p:spPr>
        <p:txBody>
          <a:bodyPr>
            <a:prstTxWarp prst="textPlain">
              <a:avLst/>
            </a:prstTxWarp>
          </a:bodyPr>
          <a:lstStyle/>
          <a:p>
            <a:pPr lvl="0" algn="ctr"/>
            <a:endParaRPr b="0" i="0" dirty="0">
              <a:ln w="28575" cap="flat" cmpd="sng">
                <a:solidFill>
                  <a:schemeClr val="dk1"/>
                </a:solidFill>
                <a:prstDash val="solid"/>
                <a:round/>
                <a:headEnd type="none" w="sm" len="sm"/>
                <a:tailEnd type="none" w="sm" len="sm"/>
              </a:ln>
              <a:solidFill>
                <a:schemeClr val="accent6"/>
              </a:solidFill>
              <a:latin typeface="Knewave"/>
            </a:endParaRPr>
          </a:p>
        </p:txBody>
      </p:sp>
      <p:grpSp>
        <p:nvGrpSpPr>
          <p:cNvPr id="746" name="Google Shape;746;p46"/>
          <p:cNvGrpSpPr/>
          <p:nvPr/>
        </p:nvGrpSpPr>
        <p:grpSpPr>
          <a:xfrm>
            <a:off x="1197335" y="569269"/>
            <a:ext cx="2055113" cy="1725364"/>
            <a:chOff x="1332372" y="753063"/>
            <a:chExt cx="1739557" cy="1460440"/>
          </a:xfrm>
        </p:grpSpPr>
        <p:sp>
          <p:nvSpPr>
            <p:cNvPr id="747" name="Google Shape;747;p46"/>
            <p:cNvSpPr/>
            <p:nvPr/>
          </p:nvSpPr>
          <p:spPr>
            <a:xfrm rot="-1633309">
              <a:off x="1470523" y="1150266"/>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6"/>
            <p:cNvSpPr/>
            <p:nvPr/>
          </p:nvSpPr>
          <p:spPr>
            <a:xfrm rot="-1633309">
              <a:off x="1446169" y="1102920"/>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rot="-1633309">
              <a:off x="1422389" y="1056690"/>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6"/>
          <p:cNvGrpSpPr/>
          <p:nvPr/>
        </p:nvGrpSpPr>
        <p:grpSpPr>
          <a:xfrm>
            <a:off x="6836882" y="2918981"/>
            <a:ext cx="1029212" cy="1001903"/>
            <a:chOff x="6992368" y="3004409"/>
            <a:chExt cx="911291" cy="887111"/>
          </a:xfrm>
        </p:grpSpPr>
        <p:sp>
          <p:nvSpPr>
            <p:cNvPr id="751" name="Google Shape;751;p46"/>
            <p:cNvSpPr/>
            <p:nvPr/>
          </p:nvSpPr>
          <p:spPr>
            <a:xfrm>
              <a:off x="6992368" y="3059452"/>
              <a:ext cx="845763" cy="832068"/>
            </a:xfrm>
            <a:custGeom>
              <a:avLst/>
              <a:gdLst/>
              <a:ahLst/>
              <a:cxnLst/>
              <a:rect l="l" t="t" r="r" b="b"/>
              <a:pathLst>
                <a:path w="12907" h="12698" extrusionOk="0">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7013992" y="3004409"/>
              <a:ext cx="889667" cy="864832"/>
            </a:xfrm>
            <a:custGeom>
              <a:avLst/>
              <a:gdLst/>
              <a:ahLst/>
              <a:cxnLst/>
              <a:rect l="l" t="t" r="r" b="b"/>
              <a:pathLst>
                <a:path w="13577" h="13198" extrusionOk="0">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59"/>
          <p:cNvSpPr txBox="1">
            <a:spLocks noGrp="1"/>
          </p:cNvSpPr>
          <p:nvPr>
            <p:ph type="title"/>
          </p:nvPr>
        </p:nvSpPr>
        <p:spPr>
          <a:xfrm>
            <a:off x="720000" y="540000"/>
            <a:ext cx="3852000" cy="14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a:t>
            </a:r>
            <a:endParaRPr dirty="0">
              <a:solidFill>
                <a:schemeClr val="accent6"/>
              </a:solidFill>
            </a:endParaRPr>
          </a:p>
        </p:txBody>
      </p:sp>
      <p:sp>
        <p:nvSpPr>
          <p:cNvPr id="1110" name="Google Shape;1110;p59"/>
          <p:cNvSpPr txBox="1">
            <a:spLocks noGrp="1"/>
          </p:cNvSpPr>
          <p:nvPr>
            <p:ph type="subTitle" idx="1"/>
          </p:nvPr>
        </p:nvSpPr>
        <p:spPr>
          <a:xfrm rot="-215">
            <a:off x="486594" y="1924018"/>
            <a:ext cx="5818093" cy="26793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ct val="140000"/>
              <a:buBlip>
                <a:blip r:embed="rId3"/>
              </a:buBlip>
            </a:pPr>
            <a:r>
              <a:rPr lang="en-IN" dirty="0"/>
              <a:t>Our solution is an Engineering College admission simulation system called Allot Easy. It's merit-based and considers SRMJEE scores and course preferences. </a:t>
            </a:r>
          </a:p>
          <a:p>
            <a:pPr marL="285750" lvl="0" indent="-285750" algn="l" rtl="0">
              <a:spcBef>
                <a:spcPts val="0"/>
              </a:spcBef>
              <a:spcAft>
                <a:spcPts val="0"/>
              </a:spcAft>
              <a:buClr>
                <a:schemeClr val="dk1"/>
              </a:buClr>
              <a:buSzPct val="140000"/>
              <a:buBlip>
                <a:blip r:embed="rId3"/>
              </a:buBlip>
            </a:pPr>
            <a:endParaRPr lang="en-IN" dirty="0"/>
          </a:p>
          <a:p>
            <a:pPr marL="285750" lvl="0" indent="-285750" algn="l" rtl="0">
              <a:spcBef>
                <a:spcPts val="0"/>
              </a:spcBef>
              <a:spcAft>
                <a:spcPts val="0"/>
              </a:spcAft>
              <a:buClr>
                <a:schemeClr val="dk1"/>
              </a:buClr>
              <a:buSzPct val="140000"/>
              <a:buBlip>
                <a:blip r:embed="rId3"/>
              </a:buBlip>
            </a:pPr>
            <a:r>
              <a:rPr lang="en-IN" dirty="0"/>
              <a:t>The code is organized into classes for menus, databases, and allotment mechanisms. It offers distinct functionalities for admins and students, with input validations for error prevention. </a:t>
            </a:r>
          </a:p>
          <a:p>
            <a:pPr marL="285750" lvl="0" indent="-285750" algn="l" rtl="0">
              <a:spcBef>
                <a:spcPts val="0"/>
              </a:spcBef>
              <a:spcAft>
                <a:spcPts val="0"/>
              </a:spcAft>
              <a:buClr>
                <a:schemeClr val="dk1"/>
              </a:buClr>
              <a:buSzPct val="140000"/>
              <a:buBlip>
                <a:blip r:embed="rId3"/>
              </a:buBlip>
            </a:pPr>
            <a:endParaRPr lang="en-IN" dirty="0"/>
          </a:p>
          <a:p>
            <a:pPr marL="285750" lvl="0" indent="-285750" algn="l" rtl="0">
              <a:spcBef>
                <a:spcPts val="0"/>
              </a:spcBef>
              <a:spcAft>
                <a:spcPts val="0"/>
              </a:spcAft>
              <a:buClr>
                <a:schemeClr val="dk1"/>
              </a:buClr>
              <a:buSzPct val="140000"/>
              <a:buBlip>
                <a:blip r:embed="rId3"/>
              </a:buBlip>
            </a:pPr>
            <a:r>
              <a:rPr lang="en-IN" dirty="0"/>
              <a:t>The system efficiently allocates seats for over 500 student records, and passwords are encrypted for security using a Caesar-cipher algorithm.</a:t>
            </a:r>
            <a:endParaRPr dirty="0"/>
          </a:p>
        </p:txBody>
      </p:sp>
      <p:grpSp>
        <p:nvGrpSpPr>
          <p:cNvPr id="1111" name="Google Shape;1111;p59"/>
          <p:cNvGrpSpPr/>
          <p:nvPr/>
        </p:nvGrpSpPr>
        <p:grpSpPr>
          <a:xfrm>
            <a:off x="4886716" y="-199977"/>
            <a:ext cx="2837044" cy="2381686"/>
            <a:chOff x="1332372" y="753063"/>
            <a:chExt cx="1739557" cy="1460440"/>
          </a:xfrm>
        </p:grpSpPr>
        <p:sp>
          <p:nvSpPr>
            <p:cNvPr id="1112" name="Google Shape;1112;p59"/>
            <p:cNvSpPr/>
            <p:nvPr/>
          </p:nvSpPr>
          <p:spPr>
            <a:xfrm rot="-1633309">
              <a:off x="1470523" y="1150266"/>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rot="-1633309">
              <a:off x="1446169" y="1102920"/>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rot="-1633309">
              <a:off x="1422389" y="1056690"/>
              <a:ext cx="1511389" cy="759611"/>
            </a:xfrm>
            <a:custGeom>
              <a:avLst/>
              <a:gdLst/>
              <a:ahLst/>
              <a:cxnLst/>
              <a:rect l="l" t="t" r="r" b="b"/>
              <a:pathLst>
                <a:path w="74141" h="44514" extrusionOk="0">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53"/>
          <p:cNvSpPr/>
          <p:nvPr/>
        </p:nvSpPr>
        <p:spPr>
          <a:xfrm>
            <a:off x="6173017" y="1187350"/>
            <a:ext cx="2585501" cy="588300"/>
          </a:xfrm>
          <a:prstGeom prst="parallelogram">
            <a:avLst>
              <a:gd name="adj" fmla="val 25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Prime"/>
                <a:ea typeface="Courier Prime"/>
                <a:cs typeface="Courier Prime"/>
                <a:sym typeface="Courier Prime"/>
              </a:rPr>
              <a:t>CHECK APPLICATION STATUS</a:t>
            </a:r>
            <a:endParaRPr b="1" dirty="0">
              <a:latin typeface="Courier Prime"/>
              <a:ea typeface="Courier Prime"/>
              <a:cs typeface="Courier Prime"/>
              <a:sym typeface="Courier Prime"/>
            </a:endParaRPr>
          </a:p>
        </p:txBody>
      </p:sp>
      <p:sp>
        <p:nvSpPr>
          <p:cNvPr id="846" name="Google Shape;846;p53"/>
          <p:cNvSpPr txBox="1">
            <a:spLocks noGrp="1"/>
          </p:cNvSpPr>
          <p:nvPr>
            <p:ph type="title"/>
          </p:nvPr>
        </p:nvSpPr>
        <p:spPr>
          <a:xfrm>
            <a:off x="164188" y="495182"/>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accent6"/>
                </a:solidFill>
              </a:rPr>
              <a:t>Architecture</a:t>
            </a:r>
            <a:r>
              <a:rPr lang="en" dirty="0">
                <a:solidFill>
                  <a:schemeClr val="accent6"/>
                </a:solidFill>
              </a:rPr>
              <a:t> Diagram</a:t>
            </a:r>
            <a:endParaRPr dirty="0"/>
          </a:p>
        </p:txBody>
      </p:sp>
      <p:sp>
        <p:nvSpPr>
          <p:cNvPr id="847" name="Google Shape;847;p53"/>
          <p:cNvSpPr/>
          <p:nvPr/>
        </p:nvSpPr>
        <p:spPr>
          <a:xfrm>
            <a:off x="5410200" y="4015200"/>
            <a:ext cx="2045100" cy="588300"/>
          </a:xfrm>
          <a:prstGeom prst="parallelogram">
            <a:avLst>
              <a:gd name="adj" fmla="val 25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Courier Prime"/>
                <a:ea typeface="Courier Prime"/>
                <a:cs typeface="Courier Prime"/>
                <a:sym typeface="Courier Prime"/>
              </a:rPr>
              <a:t>OTHER FEATURES</a:t>
            </a:r>
          </a:p>
        </p:txBody>
      </p:sp>
      <p:sp>
        <p:nvSpPr>
          <p:cNvPr id="848" name="Google Shape;848;p53"/>
          <p:cNvSpPr/>
          <p:nvPr/>
        </p:nvSpPr>
        <p:spPr>
          <a:xfrm>
            <a:off x="6050673" y="278795"/>
            <a:ext cx="2045100" cy="588300"/>
          </a:xfrm>
          <a:prstGeom prst="parallelogram">
            <a:avLst>
              <a:gd name="adj" fmla="val 25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Prime"/>
                <a:ea typeface="Courier Prime"/>
                <a:cs typeface="Courier Prime"/>
                <a:sym typeface="Courier Prime"/>
              </a:rPr>
              <a:t>ENTER MARKS DETAILS</a:t>
            </a:r>
            <a:endParaRPr b="1" dirty="0">
              <a:latin typeface="Courier Prime"/>
              <a:ea typeface="Courier Prime"/>
              <a:cs typeface="Courier Prime"/>
              <a:sym typeface="Courier Prime"/>
            </a:endParaRPr>
          </a:p>
        </p:txBody>
      </p:sp>
      <p:sp>
        <p:nvSpPr>
          <p:cNvPr id="849" name="Google Shape;849;p53"/>
          <p:cNvSpPr/>
          <p:nvPr/>
        </p:nvSpPr>
        <p:spPr>
          <a:xfrm>
            <a:off x="2290450" y="3510162"/>
            <a:ext cx="2121000" cy="842100"/>
          </a:xfrm>
          <a:prstGeom prst="parallelogram">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solidFill>
                  <a:schemeClr val="accent4"/>
                </a:solidFill>
                <a:latin typeface="Knewave"/>
                <a:ea typeface="Knewave"/>
                <a:cs typeface="Knewave"/>
                <a:sym typeface="Knewave"/>
              </a:rPr>
              <a:t>Admin Login</a:t>
            </a:r>
          </a:p>
        </p:txBody>
      </p:sp>
      <p:sp>
        <p:nvSpPr>
          <p:cNvPr id="850" name="Google Shape;850;p53"/>
          <p:cNvSpPr/>
          <p:nvPr/>
        </p:nvSpPr>
        <p:spPr>
          <a:xfrm>
            <a:off x="2970984" y="1581150"/>
            <a:ext cx="2500966" cy="842100"/>
          </a:xfrm>
          <a:prstGeom prst="parallelogram">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700" dirty="0">
                <a:solidFill>
                  <a:schemeClr val="accent4"/>
                </a:solidFill>
                <a:latin typeface="Knewave"/>
                <a:ea typeface="Knewave"/>
                <a:cs typeface="Knewave"/>
                <a:sym typeface="Knewave"/>
              </a:rPr>
              <a:t>Student</a:t>
            </a:r>
          </a:p>
          <a:p>
            <a:pPr marL="0" lvl="0" indent="0" algn="ctr" rtl="0">
              <a:spcBef>
                <a:spcPts val="0"/>
              </a:spcBef>
              <a:spcAft>
                <a:spcPts val="0"/>
              </a:spcAft>
              <a:buNone/>
            </a:pPr>
            <a:r>
              <a:rPr lang="en-IN" sz="1700" dirty="0">
                <a:solidFill>
                  <a:schemeClr val="accent4"/>
                </a:solidFill>
                <a:latin typeface="Knewave"/>
                <a:ea typeface="Knewave"/>
                <a:cs typeface="Knewave"/>
                <a:sym typeface="Knewave"/>
              </a:rPr>
              <a:t>Sign Up -Login</a:t>
            </a:r>
          </a:p>
        </p:txBody>
      </p:sp>
      <p:sp>
        <p:nvSpPr>
          <p:cNvPr id="851" name="Google Shape;851;p53"/>
          <p:cNvSpPr/>
          <p:nvPr/>
        </p:nvSpPr>
        <p:spPr>
          <a:xfrm>
            <a:off x="648699" y="2164373"/>
            <a:ext cx="2121000" cy="842100"/>
          </a:xfrm>
          <a:prstGeom prst="parallelogram">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4"/>
                </a:solidFill>
                <a:latin typeface="Knewave"/>
                <a:ea typeface="Knewave"/>
                <a:cs typeface="Knewave"/>
                <a:sym typeface="Knewave"/>
              </a:rPr>
              <a:t>Start Website</a:t>
            </a:r>
            <a:endParaRPr sz="2000" dirty="0">
              <a:solidFill>
                <a:schemeClr val="accent4"/>
              </a:solidFill>
              <a:latin typeface="Knewave"/>
              <a:ea typeface="Knewave"/>
              <a:cs typeface="Knewave"/>
              <a:sym typeface="Knewave"/>
            </a:endParaRPr>
          </a:p>
        </p:txBody>
      </p:sp>
      <p:cxnSp>
        <p:nvCxnSpPr>
          <p:cNvPr id="852" name="Google Shape;852;p53"/>
          <p:cNvCxnSpPr>
            <a:cxnSpLocks/>
            <a:stCxn id="851" idx="2"/>
            <a:endCxn id="850" idx="5"/>
          </p:cNvCxnSpPr>
          <p:nvPr/>
        </p:nvCxnSpPr>
        <p:spPr>
          <a:xfrm flipV="1">
            <a:off x="2664437" y="2002200"/>
            <a:ext cx="411810" cy="583223"/>
          </a:xfrm>
          <a:prstGeom prst="curvedConnector3">
            <a:avLst>
              <a:gd name="adj1" fmla="val 50000"/>
            </a:avLst>
          </a:prstGeom>
          <a:noFill/>
          <a:ln w="28575" cap="rnd" cmpd="sng">
            <a:solidFill>
              <a:schemeClr val="accent3"/>
            </a:solidFill>
            <a:prstDash val="solid"/>
            <a:round/>
            <a:headEnd type="none" w="med" len="med"/>
            <a:tailEnd type="triangle" w="med" len="med"/>
          </a:ln>
        </p:spPr>
      </p:cxnSp>
      <p:cxnSp>
        <p:nvCxnSpPr>
          <p:cNvPr id="853" name="Google Shape;853;p53"/>
          <p:cNvCxnSpPr>
            <a:stCxn id="851" idx="2"/>
            <a:endCxn id="849" idx="5"/>
          </p:cNvCxnSpPr>
          <p:nvPr/>
        </p:nvCxnSpPr>
        <p:spPr>
          <a:xfrm flipH="1">
            <a:off x="2395713" y="2585423"/>
            <a:ext cx="268724" cy="1345789"/>
          </a:xfrm>
          <a:prstGeom prst="curvedConnector5">
            <a:avLst>
              <a:gd name="adj1" fmla="val -85069"/>
              <a:gd name="adj2" fmla="val 50000"/>
              <a:gd name="adj3" fmla="val 185069"/>
            </a:avLst>
          </a:prstGeom>
          <a:noFill/>
          <a:ln w="28575" cap="rnd" cmpd="sng">
            <a:solidFill>
              <a:schemeClr val="accent3"/>
            </a:solidFill>
            <a:prstDash val="solid"/>
            <a:round/>
            <a:headEnd type="none" w="med" len="med"/>
            <a:tailEnd type="triangle" w="med" len="med"/>
          </a:ln>
        </p:spPr>
      </p:cxnSp>
      <p:cxnSp>
        <p:nvCxnSpPr>
          <p:cNvPr id="854" name="Google Shape;854;p53"/>
          <p:cNvCxnSpPr>
            <a:cxnSpLocks/>
            <a:stCxn id="850" idx="2"/>
            <a:endCxn id="845" idx="5"/>
          </p:cNvCxnSpPr>
          <p:nvPr/>
        </p:nvCxnSpPr>
        <p:spPr>
          <a:xfrm flipV="1">
            <a:off x="5366688" y="1481500"/>
            <a:ext cx="879867" cy="520700"/>
          </a:xfrm>
          <a:prstGeom prst="curvedConnector3">
            <a:avLst>
              <a:gd name="adj1" fmla="val 50000"/>
            </a:avLst>
          </a:prstGeom>
          <a:noFill/>
          <a:ln w="28575" cap="rnd" cmpd="sng">
            <a:solidFill>
              <a:schemeClr val="accent5"/>
            </a:solidFill>
            <a:prstDash val="solid"/>
            <a:round/>
            <a:headEnd type="none" w="med" len="med"/>
            <a:tailEnd type="triangle" w="med" len="med"/>
          </a:ln>
        </p:spPr>
      </p:cxnSp>
      <p:cxnSp>
        <p:nvCxnSpPr>
          <p:cNvPr id="855" name="Google Shape;855;p53"/>
          <p:cNvCxnSpPr>
            <a:cxnSpLocks/>
            <a:stCxn id="850" idx="2"/>
            <a:endCxn id="848" idx="5"/>
          </p:cNvCxnSpPr>
          <p:nvPr/>
        </p:nvCxnSpPr>
        <p:spPr>
          <a:xfrm flipV="1">
            <a:off x="5366688" y="572945"/>
            <a:ext cx="757523" cy="1429255"/>
          </a:xfrm>
          <a:prstGeom prst="curvedConnector3">
            <a:avLst>
              <a:gd name="adj1" fmla="val 50000"/>
            </a:avLst>
          </a:prstGeom>
          <a:noFill/>
          <a:ln w="28575" cap="rnd" cmpd="sng">
            <a:solidFill>
              <a:schemeClr val="accent5"/>
            </a:solidFill>
            <a:prstDash val="solid"/>
            <a:round/>
            <a:headEnd type="none" w="med" len="med"/>
            <a:tailEnd type="triangle" w="med" len="med"/>
          </a:ln>
        </p:spPr>
      </p:cxnSp>
      <p:cxnSp>
        <p:nvCxnSpPr>
          <p:cNvPr id="856" name="Google Shape;856;p53"/>
          <p:cNvCxnSpPr>
            <a:stCxn id="849" idx="2"/>
            <a:endCxn id="847" idx="5"/>
          </p:cNvCxnSpPr>
          <p:nvPr/>
        </p:nvCxnSpPr>
        <p:spPr>
          <a:xfrm>
            <a:off x="4306188" y="3931212"/>
            <a:ext cx="1177550" cy="378138"/>
          </a:xfrm>
          <a:prstGeom prst="curvedConnector3">
            <a:avLst>
              <a:gd name="adj1" fmla="val 50000"/>
            </a:avLst>
          </a:prstGeom>
          <a:noFill/>
          <a:ln w="28575" cap="rnd" cmpd="sng">
            <a:solidFill>
              <a:schemeClr val="accent1"/>
            </a:solidFill>
            <a:prstDash val="solid"/>
            <a:round/>
            <a:headEnd type="none" w="med" len="med"/>
            <a:tailEnd type="triangle" w="med" len="med"/>
          </a:ln>
        </p:spPr>
      </p:cxnSp>
      <p:cxnSp>
        <p:nvCxnSpPr>
          <p:cNvPr id="857" name="Google Shape;857;p53"/>
          <p:cNvCxnSpPr>
            <a:stCxn id="849" idx="2"/>
            <a:endCxn id="858" idx="5"/>
          </p:cNvCxnSpPr>
          <p:nvPr/>
        </p:nvCxnSpPr>
        <p:spPr>
          <a:xfrm flipV="1">
            <a:off x="4306188" y="3494500"/>
            <a:ext cx="1687535" cy="436712"/>
          </a:xfrm>
          <a:prstGeom prst="curvedConnector3">
            <a:avLst>
              <a:gd name="adj1" fmla="val 50000"/>
            </a:avLst>
          </a:prstGeom>
          <a:noFill/>
          <a:ln w="28575" cap="rnd" cmpd="sng">
            <a:solidFill>
              <a:schemeClr val="accent1"/>
            </a:solidFill>
            <a:prstDash val="solid"/>
            <a:round/>
            <a:headEnd type="none" w="med" len="med"/>
            <a:tailEnd type="triangle" w="med" len="med"/>
          </a:ln>
        </p:spPr>
      </p:cxnSp>
      <p:sp>
        <p:nvSpPr>
          <p:cNvPr id="858" name="Google Shape;858;p53"/>
          <p:cNvSpPr/>
          <p:nvPr/>
        </p:nvSpPr>
        <p:spPr>
          <a:xfrm>
            <a:off x="5920185" y="3200350"/>
            <a:ext cx="2045100" cy="588300"/>
          </a:xfrm>
          <a:prstGeom prst="parallelogram">
            <a:avLst>
              <a:gd name="adj" fmla="val 25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Courier Prime"/>
                <a:ea typeface="Courier Prime"/>
                <a:cs typeface="Courier Prime"/>
                <a:sym typeface="Courier Prime"/>
              </a:rPr>
              <a:t>RUN ALLOCATION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cxnSp>
        <p:nvCxnSpPr>
          <p:cNvPr id="890" name="Google Shape;890;p56"/>
          <p:cNvCxnSpPr>
            <a:stCxn id="891" idx="6"/>
            <a:endCxn id="892" idx="5"/>
          </p:cNvCxnSpPr>
          <p:nvPr/>
        </p:nvCxnSpPr>
        <p:spPr>
          <a:xfrm>
            <a:off x="2019325" y="2007950"/>
            <a:ext cx="726900" cy="5100"/>
          </a:xfrm>
          <a:prstGeom prst="curvedConnector3">
            <a:avLst>
              <a:gd name="adj1" fmla="val 43720"/>
            </a:avLst>
          </a:prstGeom>
          <a:noFill/>
          <a:ln w="28575" cap="rnd" cmpd="sng">
            <a:solidFill>
              <a:schemeClr val="accent5"/>
            </a:solidFill>
            <a:prstDash val="solid"/>
            <a:round/>
            <a:headEnd type="none" w="med" len="med"/>
            <a:tailEnd type="none" w="med" len="med"/>
          </a:ln>
        </p:spPr>
      </p:cxnSp>
      <p:cxnSp>
        <p:nvCxnSpPr>
          <p:cNvPr id="893" name="Google Shape;893;p56"/>
          <p:cNvCxnSpPr>
            <a:stCxn id="894" idx="6"/>
            <a:endCxn id="895" idx="5"/>
          </p:cNvCxnSpPr>
          <p:nvPr/>
        </p:nvCxnSpPr>
        <p:spPr>
          <a:xfrm>
            <a:off x="1824950" y="3070150"/>
            <a:ext cx="727800" cy="600"/>
          </a:xfrm>
          <a:prstGeom prst="curvedConnector3">
            <a:avLst>
              <a:gd name="adj1" fmla="val 43716"/>
            </a:avLst>
          </a:prstGeom>
          <a:noFill/>
          <a:ln w="28575" cap="rnd" cmpd="sng">
            <a:solidFill>
              <a:schemeClr val="accent5"/>
            </a:solidFill>
            <a:prstDash val="solid"/>
            <a:round/>
            <a:headEnd type="none" w="med" len="med"/>
            <a:tailEnd type="none" w="med" len="med"/>
          </a:ln>
        </p:spPr>
      </p:cxnSp>
      <p:cxnSp>
        <p:nvCxnSpPr>
          <p:cNvPr id="896" name="Google Shape;896;p56"/>
          <p:cNvCxnSpPr>
            <a:stCxn id="897" idx="6"/>
            <a:endCxn id="898" idx="5"/>
          </p:cNvCxnSpPr>
          <p:nvPr/>
        </p:nvCxnSpPr>
        <p:spPr>
          <a:xfrm>
            <a:off x="1662300" y="4132350"/>
            <a:ext cx="644400" cy="600"/>
          </a:xfrm>
          <a:prstGeom prst="curvedConnector3">
            <a:avLst>
              <a:gd name="adj1" fmla="val 42920"/>
            </a:avLst>
          </a:prstGeom>
          <a:noFill/>
          <a:ln w="28575" cap="rnd" cmpd="sng">
            <a:solidFill>
              <a:schemeClr val="accent5"/>
            </a:solidFill>
            <a:prstDash val="solid"/>
            <a:round/>
            <a:headEnd type="none" w="med" len="med"/>
            <a:tailEnd type="none" w="med" len="med"/>
          </a:ln>
        </p:spPr>
      </p:cxnSp>
      <p:cxnSp>
        <p:nvCxnSpPr>
          <p:cNvPr id="899" name="Google Shape;899;p56"/>
          <p:cNvCxnSpPr>
            <a:stCxn id="892" idx="2"/>
            <a:endCxn id="900" idx="1"/>
          </p:cNvCxnSpPr>
          <p:nvPr/>
        </p:nvCxnSpPr>
        <p:spPr>
          <a:xfrm rot="10800000" flipH="1">
            <a:off x="5140872" y="2007864"/>
            <a:ext cx="287400" cy="5400"/>
          </a:xfrm>
          <a:prstGeom prst="curvedConnector3">
            <a:avLst>
              <a:gd name="adj1" fmla="val 65906"/>
            </a:avLst>
          </a:prstGeom>
          <a:noFill/>
          <a:ln w="28575" cap="rnd" cmpd="sng">
            <a:solidFill>
              <a:schemeClr val="accent5"/>
            </a:solidFill>
            <a:prstDash val="solid"/>
            <a:round/>
            <a:headEnd type="none" w="med" len="med"/>
            <a:tailEnd type="none" w="med" len="med"/>
          </a:ln>
        </p:spPr>
      </p:cxnSp>
      <p:cxnSp>
        <p:nvCxnSpPr>
          <p:cNvPr id="901" name="Google Shape;901;p56"/>
          <p:cNvCxnSpPr>
            <a:stCxn id="895" idx="2"/>
            <a:endCxn id="902" idx="1"/>
          </p:cNvCxnSpPr>
          <p:nvPr/>
        </p:nvCxnSpPr>
        <p:spPr>
          <a:xfrm>
            <a:off x="4947234" y="3070289"/>
            <a:ext cx="481200" cy="600"/>
          </a:xfrm>
          <a:prstGeom prst="curvedConnector3">
            <a:avLst>
              <a:gd name="adj1" fmla="val 59483"/>
            </a:avLst>
          </a:prstGeom>
          <a:noFill/>
          <a:ln w="28575" cap="rnd" cmpd="sng">
            <a:solidFill>
              <a:schemeClr val="accent5"/>
            </a:solidFill>
            <a:prstDash val="solid"/>
            <a:round/>
            <a:headEnd type="none" w="med" len="med"/>
            <a:tailEnd type="none" w="med" len="med"/>
          </a:ln>
        </p:spPr>
      </p:cxnSp>
      <p:cxnSp>
        <p:nvCxnSpPr>
          <p:cNvPr id="903" name="Google Shape;903;p56"/>
          <p:cNvCxnSpPr>
            <a:stCxn id="898" idx="2"/>
            <a:endCxn id="904" idx="1"/>
          </p:cNvCxnSpPr>
          <p:nvPr/>
        </p:nvCxnSpPr>
        <p:spPr>
          <a:xfrm>
            <a:off x="4701400" y="4132514"/>
            <a:ext cx="726900" cy="600"/>
          </a:xfrm>
          <a:prstGeom prst="curvedConnector3">
            <a:avLst>
              <a:gd name="adj1" fmla="val 56287"/>
            </a:avLst>
          </a:prstGeom>
          <a:noFill/>
          <a:ln w="28575" cap="rnd" cmpd="sng">
            <a:solidFill>
              <a:schemeClr val="accent5"/>
            </a:solidFill>
            <a:prstDash val="solid"/>
            <a:round/>
            <a:headEnd type="none" w="med" len="med"/>
            <a:tailEnd type="none" w="med" len="med"/>
          </a:ln>
        </p:spPr>
      </p:cxnSp>
      <p:sp>
        <p:nvSpPr>
          <p:cNvPr id="898" name="Google Shape;898;p56"/>
          <p:cNvSpPr/>
          <p:nvPr/>
        </p:nvSpPr>
        <p:spPr>
          <a:xfrm rot="400">
            <a:off x="2215450" y="3766975"/>
            <a:ext cx="2577300" cy="7308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95" name="Google Shape;895;p56"/>
          <p:cNvSpPr/>
          <p:nvPr/>
        </p:nvSpPr>
        <p:spPr>
          <a:xfrm rot="400">
            <a:off x="2461284" y="2704750"/>
            <a:ext cx="2577300" cy="7308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92" name="Google Shape;892;p56"/>
          <p:cNvSpPr/>
          <p:nvPr/>
        </p:nvSpPr>
        <p:spPr>
          <a:xfrm rot="400">
            <a:off x="2654922" y="1647725"/>
            <a:ext cx="2577300" cy="7308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905" name="Google Shape;905;p56"/>
          <p:cNvSpPr txBox="1">
            <a:spLocks noGrp="1"/>
          </p:cNvSpPr>
          <p:nvPr>
            <p:ph type="subTitle" idx="1"/>
          </p:nvPr>
        </p:nvSpPr>
        <p:spPr>
          <a:xfrm>
            <a:off x="2848575" y="1637050"/>
            <a:ext cx="2190000" cy="7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accent4"/>
                </a:solidFill>
                <a:latin typeface="Knewave"/>
                <a:ea typeface="Knewave"/>
                <a:cs typeface="Knewave"/>
                <a:sym typeface="Knewave"/>
              </a:rPr>
              <a:t>Linear Search</a:t>
            </a:r>
            <a:endParaRPr b="0" dirty="0">
              <a:solidFill>
                <a:schemeClr val="accent4"/>
              </a:solidFill>
              <a:latin typeface="Knewave"/>
              <a:ea typeface="Knewave"/>
              <a:cs typeface="Knewave"/>
              <a:sym typeface="Knewave"/>
            </a:endParaRPr>
          </a:p>
        </p:txBody>
      </p:sp>
      <p:sp>
        <p:nvSpPr>
          <p:cNvPr id="900" name="Google Shape;900;p56"/>
          <p:cNvSpPr txBox="1">
            <a:spLocks noGrp="1"/>
          </p:cNvSpPr>
          <p:nvPr>
            <p:ph type="subTitle" idx="2"/>
          </p:nvPr>
        </p:nvSpPr>
        <p:spPr>
          <a:xfrm>
            <a:off x="5428350" y="1637050"/>
            <a:ext cx="2995800" cy="7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a:t>
            </a:r>
            <a:r>
              <a:rPr lang="en" dirty="0" err="1"/>
              <a:t>andas</a:t>
            </a:r>
            <a:r>
              <a:rPr lang="en" dirty="0"/>
              <a:t> – linear search algorithm</a:t>
            </a:r>
            <a:endParaRPr dirty="0"/>
          </a:p>
        </p:txBody>
      </p:sp>
      <p:sp>
        <p:nvSpPr>
          <p:cNvPr id="906" name="Google Shape;906;p5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DSA Concept Used</a:t>
            </a:r>
            <a:endParaRPr dirty="0">
              <a:solidFill>
                <a:schemeClr val="accent6"/>
              </a:solidFill>
            </a:endParaRPr>
          </a:p>
        </p:txBody>
      </p:sp>
      <p:sp>
        <p:nvSpPr>
          <p:cNvPr id="902" name="Google Shape;902;p56"/>
          <p:cNvSpPr txBox="1">
            <a:spLocks noGrp="1"/>
          </p:cNvSpPr>
          <p:nvPr>
            <p:ph type="subTitle" idx="3"/>
          </p:nvPr>
        </p:nvSpPr>
        <p:spPr>
          <a:xfrm>
            <a:off x="5428350" y="2699358"/>
            <a:ext cx="2995800" cy="7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Pandas – Sorting students based on marks, tabular data structure</a:t>
            </a:r>
            <a:endParaRPr dirty="0"/>
          </a:p>
        </p:txBody>
      </p:sp>
      <p:sp>
        <p:nvSpPr>
          <p:cNvPr id="904" name="Google Shape;904;p56"/>
          <p:cNvSpPr txBox="1">
            <a:spLocks noGrp="1"/>
          </p:cNvSpPr>
          <p:nvPr>
            <p:ph type="subTitle" idx="4"/>
          </p:nvPr>
        </p:nvSpPr>
        <p:spPr>
          <a:xfrm>
            <a:off x="5428350" y="3751353"/>
            <a:ext cx="2995800" cy="7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List arrays to store student data</a:t>
            </a:r>
          </a:p>
        </p:txBody>
      </p:sp>
      <p:sp>
        <p:nvSpPr>
          <p:cNvPr id="891" name="Google Shape;891;p56"/>
          <p:cNvSpPr/>
          <p:nvPr/>
        </p:nvSpPr>
        <p:spPr>
          <a:xfrm>
            <a:off x="1077025" y="1536800"/>
            <a:ext cx="942300" cy="942300"/>
          </a:xfrm>
          <a:prstGeom prst="donut">
            <a:avLst>
              <a:gd name="adj" fmla="val 733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56"/>
          <p:cNvGrpSpPr/>
          <p:nvPr/>
        </p:nvGrpSpPr>
        <p:grpSpPr>
          <a:xfrm>
            <a:off x="1309442" y="1769319"/>
            <a:ext cx="477131" cy="477112"/>
            <a:chOff x="3169475" y="2157083"/>
            <a:chExt cx="365786" cy="365771"/>
          </a:xfrm>
        </p:grpSpPr>
        <p:sp>
          <p:nvSpPr>
            <p:cNvPr id="908" name="Google Shape;908;p56"/>
            <p:cNvSpPr/>
            <p:nvPr/>
          </p:nvSpPr>
          <p:spPr>
            <a:xfrm>
              <a:off x="3169475" y="2200658"/>
              <a:ext cx="150049" cy="322195"/>
            </a:xfrm>
            <a:custGeom>
              <a:avLst/>
              <a:gdLst/>
              <a:ahLst/>
              <a:cxnLst/>
              <a:rect l="l" t="t" r="r" b="b"/>
              <a:pathLst>
                <a:path w="3881" h="8333" extrusionOk="0">
                  <a:moveTo>
                    <a:pt x="2218" y="555"/>
                  </a:moveTo>
                  <a:lnTo>
                    <a:pt x="2218" y="1109"/>
                  </a:lnTo>
                  <a:lnTo>
                    <a:pt x="1663" y="1109"/>
                  </a:lnTo>
                  <a:lnTo>
                    <a:pt x="1663" y="555"/>
                  </a:lnTo>
                  <a:close/>
                  <a:moveTo>
                    <a:pt x="2772" y="1663"/>
                  </a:moveTo>
                  <a:lnTo>
                    <a:pt x="2772" y="2218"/>
                  </a:lnTo>
                  <a:lnTo>
                    <a:pt x="1109" y="2218"/>
                  </a:lnTo>
                  <a:lnTo>
                    <a:pt x="1109" y="1663"/>
                  </a:lnTo>
                  <a:close/>
                  <a:moveTo>
                    <a:pt x="3327" y="4989"/>
                  </a:moveTo>
                  <a:lnTo>
                    <a:pt x="3327" y="6097"/>
                  </a:lnTo>
                  <a:lnTo>
                    <a:pt x="2218" y="6097"/>
                  </a:lnTo>
                  <a:lnTo>
                    <a:pt x="2218" y="4989"/>
                  </a:lnTo>
                  <a:close/>
                  <a:moveTo>
                    <a:pt x="2927" y="2772"/>
                  </a:moveTo>
                  <a:cubicBezTo>
                    <a:pt x="3083" y="2953"/>
                    <a:pt x="3327" y="3301"/>
                    <a:pt x="3327" y="3603"/>
                  </a:cubicBezTo>
                  <a:lnTo>
                    <a:pt x="3327" y="4435"/>
                  </a:lnTo>
                  <a:lnTo>
                    <a:pt x="1941" y="4435"/>
                  </a:lnTo>
                  <a:cubicBezTo>
                    <a:pt x="1787" y="4435"/>
                    <a:pt x="1663" y="4559"/>
                    <a:pt x="1663" y="4712"/>
                  </a:cubicBezTo>
                  <a:lnTo>
                    <a:pt x="1663" y="6374"/>
                  </a:lnTo>
                  <a:cubicBezTo>
                    <a:pt x="1663" y="6528"/>
                    <a:pt x="1787" y="6652"/>
                    <a:pt x="1941" y="6652"/>
                  </a:cubicBezTo>
                  <a:lnTo>
                    <a:pt x="3327" y="6652"/>
                  </a:lnTo>
                  <a:lnTo>
                    <a:pt x="3327" y="7779"/>
                  </a:lnTo>
                  <a:lnTo>
                    <a:pt x="555" y="7779"/>
                  </a:lnTo>
                  <a:lnTo>
                    <a:pt x="555" y="3603"/>
                  </a:lnTo>
                  <a:cubicBezTo>
                    <a:pt x="555" y="3301"/>
                    <a:pt x="799" y="2953"/>
                    <a:pt x="954" y="2772"/>
                  </a:cubicBezTo>
                  <a:close/>
                  <a:moveTo>
                    <a:pt x="1386" y="0"/>
                  </a:moveTo>
                  <a:cubicBezTo>
                    <a:pt x="1233" y="0"/>
                    <a:pt x="1109" y="124"/>
                    <a:pt x="1109" y="277"/>
                  </a:cubicBezTo>
                  <a:lnTo>
                    <a:pt x="1109" y="1109"/>
                  </a:lnTo>
                  <a:lnTo>
                    <a:pt x="832" y="1109"/>
                  </a:lnTo>
                  <a:cubicBezTo>
                    <a:pt x="679" y="1109"/>
                    <a:pt x="554" y="1233"/>
                    <a:pt x="554" y="1387"/>
                  </a:cubicBezTo>
                  <a:lnTo>
                    <a:pt x="554" y="2386"/>
                  </a:lnTo>
                  <a:cubicBezTo>
                    <a:pt x="379" y="2583"/>
                    <a:pt x="0" y="3074"/>
                    <a:pt x="0" y="3603"/>
                  </a:cubicBezTo>
                  <a:lnTo>
                    <a:pt x="0" y="8056"/>
                  </a:lnTo>
                  <a:cubicBezTo>
                    <a:pt x="0" y="8209"/>
                    <a:pt x="125" y="8333"/>
                    <a:pt x="277" y="8333"/>
                  </a:cubicBezTo>
                  <a:lnTo>
                    <a:pt x="3604" y="8333"/>
                  </a:lnTo>
                  <a:cubicBezTo>
                    <a:pt x="3756" y="8333"/>
                    <a:pt x="3881" y="8209"/>
                    <a:pt x="3881" y="8056"/>
                  </a:cubicBezTo>
                  <a:lnTo>
                    <a:pt x="3881" y="3603"/>
                  </a:lnTo>
                  <a:cubicBezTo>
                    <a:pt x="3881" y="3074"/>
                    <a:pt x="3502" y="2583"/>
                    <a:pt x="3327" y="2386"/>
                  </a:cubicBezTo>
                  <a:lnTo>
                    <a:pt x="3327" y="1387"/>
                  </a:lnTo>
                  <a:cubicBezTo>
                    <a:pt x="3327" y="1233"/>
                    <a:pt x="3202" y="1109"/>
                    <a:pt x="3049" y="1109"/>
                  </a:cubicBezTo>
                  <a:lnTo>
                    <a:pt x="2772" y="1109"/>
                  </a:lnTo>
                  <a:lnTo>
                    <a:pt x="2772" y="277"/>
                  </a:lnTo>
                  <a:cubicBezTo>
                    <a:pt x="2772" y="124"/>
                    <a:pt x="264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6"/>
            <p:cNvSpPr/>
            <p:nvPr/>
          </p:nvSpPr>
          <p:spPr>
            <a:xfrm>
              <a:off x="3319485" y="2157083"/>
              <a:ext cx="215775" cy="172214"/>
            </a:xfrm>
            <a:custGeom>
              <a:avLst/>
              <a:gdLst/>
              <a:ahLst/>
              <a:cxnLst/>
              <a:rect l="l" t="t" r="r" b="b"/>
              <a:pathLst>
                <a:path w="5581" h="4454" extrusionOk="0">
                  <a:moveTo>
                    <a:pt x="3640" y="554"/>
                  </a:moveTo>
                  <a:cubicBezTo>
                    <a:pt x="3950" y="554"/>
                    <a:pt x="4208" y="833"/>
                    <a:pt x="4194" y="1150"/>
                  </a:cubicBezTo>
                  <a:cubicBezTo>
                    <a:pt x="4188" y="1281"/>
                    <a:pt x="4275" y="1397"/>
                    <a:pt x="4402" y="1430"/>
                  </a:cubicBezTo>
                  <a:cubicBezTo>
                    <a:pt x="4769" y="1525"/>
                    <a:pt x="5025" y="1857"/>
                    <a:pt x="5025" y="2236"/>
                  </a:cubicBezTo>
                  <a:cubicBezTo>
                    <a:pt x="5025" y="2615"/>
                    <a:pt x="4769" y="2946"/>
                    <a:pt x="4402" y="3041"/>
                  </a:cubicBezTo>
                  <a:lnTo>
                    <a:pt x="4401" y="3041"/>
                  </a:lnTo>
                  <a:cubicBezTo>
                    <a:pt x="4276" y="3074"/>
                    <a:pt x="4189" y="3190"/>
                    <a:pt x="4194" y="3321"/>
                  </a:cubicBezTo>
                  <a:cubicBezTo>
                    <a:pt x="4207" y="3638"/>
                    <a:pt x="3954" y="3898"/>
                    <a:pt x="3642" y="3898"/>
                  </a:cubicBezTo>
                  <a:cubicBezTo>
                    <a:pt x="3626" y="3898"/>
                    <a:pt x="3611" y="3897"/>
                    <a:pt x="3595" y="3896"/>
                  </a:cubicBezTo>
                  <a:cubicBezTo>
                    <a:pt x="3263" y="3869"/>
                    <a:pt x="3031" y="3558"/>
                    <a:pt x="3097" y="3232"/>
                  </a:cubicBezTo>
                  <a:cubicBezTo>
                    <a:pt x="3126" y="3089"/>
                    <a:pt x="3041" y="2948"/>
                    <a:pt x="2901" y="2909"/>
                  </a:cubicBezTo>
                  <a:cubicBezTo>
                    <a:pt x="2584" y="2820"/>
                    <a:pt x="2044" y="2477"/>
                    <a:pt x="1466" y="2236"/>
                  </a:cubicBezTo>
                  <a:cubicBezTo>
                    <a:pt x="2045" y="1994"/>
                    <a:pt x="2583" y="1652"/>
                    <a:pt x="2901" y="1562"/>
                  </a:cubicBezTo>
                  <a:cubicBezTo>
                    <a:pt x="3041" y="1523"/>
                    <a:pt x="3126" y="1382"/>
                    <a:pt x="3097" y="1240"/>
                  </a:cubicBezTo>
                  <a:cubicBezTo>
                    <a:pt x="3025" y="891"/>
                    <a:pt x="3298" y="554"/>
                    <a:pt x="3640" y="554"/>
                  </a:cubicBezTo>
                  <a:close/>
                  <a:moveTo>
                    <a:pt x="3640" y="1"/>
                  </a:moveTo>
                  <a:cubicBezTo>
                    <a:pt x="3034" y="1"/>
                    <a:pt x="2543" y="504"/>
                    <a:pt x="2532" y="1107"/>
                  </a:cubicBezTo>
                  <a:cubicBezTo>
                    <a:pt x="1936" y="1353"/>
                    <a:pt x="1062" y="1959"/>
                    <a:pt x="278" y="1959"/>
                  </a:cubicBezTo>
                  <a:cubicBezTo>
                    <a:pt x="124" y="1959"/>
                    <a:pt x="1" y="2083"/>
                    <a:pt x="1" y="2236"/>
                  </a:cubicBezTo>
                  <a:cubicBezTo>
                    <a:pt x="1" y="2389"/>
                    <a:pt x="124" y="2514"/>
                    <a:pt x="278" y="2514"/>
                  </a:cubicBezTo>
                  <a:cubicBezTo>
                    <a:pt x="1062" y="2514"/>
                    <a:pt x="1938" y="3120"/>
                    <a:pt x="2532" y="3365"/>
                  </a:cubicBezTo>
                  <a:cubicBezTo>
                    <a:pt x="2542" y="3941"/>
                    <a:pt x="2992" y="4413"/>
                    <a:pt x="3567" y="4451"/>
                  </a:cubicBezTo>
                  <a:cubicBezTo>
                    <a:pt x="3592" y="4452"/>
                    <a:pt x="3617" y="4453"/>
                    <a:pt x="3641" y="4453"/>
                  </a:cubicBezTo>
                  <a:cubicBezTo>
                    <a:pt x="4185" y="4453"/>
                    <a:pt x="4653" y="4056"/>
                    <a:pt x="4736" y="3512"/>
                  </a:cubicBezTo>
                  <a:cubicBezTo>
                    <a:pt x="5248" y="3294"/>
                    <a:pt x="5580" y="2792"/>
                    <a:pt x="5580" y="2236"/>
                  </a:cubicBezTo>
                  <a:cubicBezTo>
                    <a:pt x="5580" y="1680"/>
                    <a:pt x="5248" y="1178"/>
                    <a:pt x="4736" y="961"/>
                  </a:cubicBezTo>
                  <a:cubicBezTo>
                    <a:pt x="4659" y="436"/>
                    <a:pt x="4207" y="1"/>
                    <a:pt x="36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56"/>
          <p:cNvSpPr/>
          <p:nvPr/>
        </p:nvSpPr>
        <p:spPr>
          <a:xfrm>
            <a:off x="1043175" y="3851672"/>
            <a:ext cx="295951" cy="561356"/>
          </a:xfrm>
          <a:custGeom>
            <a:avLst/>
            <a:gdLst/>
            <a:ahLst/>
            <a:cxnLst/>
            <a:rect l="l" t="t" r="r" b="b"/>
            <a:pathLst>
              <a:path w="4988" h="9460" extrusionOk="0">
                <a:moveTo>
                  <a:pt x="2770" y="554"/>
                </a:moveTo>
                <a:cubicBezTo>
                  <a:pt x="3076" y="555"/>
                  <a:pt x="3323" y="802"/>
                  <a:pt x="3324" y="1108"/>
                </a:cubicBezTo>
                <a:lnTo>
                  <a:pt x="3324" y="1662"/>
                </a:lnTo>
                <a:lnTo>
                  <a:pt x="3047" y="1662"/>
                </a:lnTo>
                <a:cubicBezTo>
                  <a:pt x="2894" y="1662"/>
                  <a:pt x="2770" y="1787"/>
                  <a:pt x="2770" y="1940"/>
                </a:cubicBezTo>
                <a:cubicBezTo>
                  <a:pt x="2770" y="2093"/>
                  <a:pt x="2894" y="2217"/>
                  <a:pt x="3047" y="2217"/>
                </a:cubicBezTo>
                <a:lnTo>
                  <a:pt x="3601" y="2217"/>
                </a:lnTo>
                <a:cubicBezTo>
                  <a:pt x="3754" y="2217"/>
                  <a:pt x="3878" y="2341"/>
                  <a:pt x="3878" y="2494"/>
                </a:cubicBezTo>
                <a:lnTo>
                  <a:pt x="3878" y="2771"/>
                </a:lnTo>
                <a:lnTo>
                  <a:pt x="3601" y="2771"/>
                </a:lnTo>
                <a:cubicBezTo>
                  <a:pt x="3448" y="2771"/>
                  <a:pt x="3324" y="2895"/>
                  <a:pt x="3324" y="3048"/>
                </a:cubicBezTo>
                <a:cubicBezTo>
                  <a:pt x="3324" y="3201"/>
                  <a:pt x="3448" y="3325"/>
                  <a:pt x="3601" y="3325"/>
                </a:cubicBezTo>
                <a:lnTo>
                  <a:pt x="4155" y="3325"/>
                </a:lnTo>
                <a:cubicBezTo>
                  <a:pt x="4309" y="3325"/>
                  <a:pt x="4432" y="3449"/>
                  <a:pt x="4432" y="3603"/>
                </a:cubicBezTo>
                <a:lnTo>
                  <a:pt x="4432" y="3880"/>
                </a:lnTo>
                <a:lnTo>
                  <a:pt x="553" y="3880"/>
                </a:lnTo>
                <a:lnTo>
                  <a:pt x="553" y="3603"/>
                </a:lnTo>
                <a:cubicBezTo>
                  <a:pt x="553" y="3449"/>
                  <a:pt x="677" y="3325"/>
                  <a:pt x="830" y="3325"/>
                </a:cubicBezTo>
                <a:lnTo>
                  <a:pt x="1385" y="3325"/>
                </a:lnTo>
                <a:cubicBezTo>
                  <a:pt x="1538" y="3325"/>
                  <a:pt x="1662" y="3202"/>
                  <a:pt x="1662" y="3048"/>
                </a:cubicBezTo>
                <a:cubicBezTo>
                  <a:pt x="1662" y="2895"/>
                  <a:pt x="1538" y="2771"/>
                  <a:pt x="1385" y="2771"/>
                </a:cubicBezTo>
                <a:lnTo>
                  <a:pt x="1108" y="2771"/>
                </a:lnTo>
                <a:lnTo>
                  <a:pt x="1108" y="2494"/>
                </a:lnTo>
                <a:cubicBezTo>
                  <a:pt x="1108" y="2341"/>
                  <a:pt x="1232" y="2217"/>
                  <a:pt x="1385" y="2217"/>
                </a:cubicBezTo>
                <a:lnTo>
                  <a:pt x="1939" y="2217"/>
                </a:lnTo>
                <a:cubicBezTo>
                  <a:pt x="2093" y="2217"/>
                  <a:pt x="2216" y="2093"/>
                  <a:pt x="2216" y="1940"/>
                </a:cubicBezTo>
                <a:cubicBezTo>
                  <a:pt x="2216" y="1787"/>
                  <a:pt x="2093" y="1662"/>
                  <a:pt x="1939" y="1662"/>
                </a:cubicBezTo>
                <a:lnTo>
                  <a:pt x="1662" y="1662"/>
                </a:lnTo>
                <a:lnTo>
                  <a:pt x="1662" y="1385"/>
                </a:lnTo>
                <a:cubicBezTo>
                  <a:pt x="1662" y="1233"/>
                  <a:pt x="1786" y="1108"/>
                  <a:pt x="1939" y="1108"/>
                </a:cubicBezTo>
                <a:cubicBezTo>
                  <a:pt x="2291" y="1108"/>
                  <a:pt x="2606" y="886"/>
                  <a:pt x="2723" y="554"/>
                </a:cubicBezTo>
                <a:close/>
                <a:moveTo>
                  <a:pt x="4286" y="4435"/>
                </a:moveTo>
                <a:lnTo>
                  <a:pt x="2494" y="8496"/>
                </a:lnTo>
                <a:lnTo>
                  <a:pt x="702" y="4435"/>
                </a:lnTo>
                <a:close/>
                <a:moveTo>
                  <a:pt x="2494" y="0"/>
                </a:moveTo>
                <a:cubicBezTo>
                  <a:pt x="2341" y="0"/>
                  <a:pt x="2217" y="124"/>
                  <a:pt x="2217" y="277"/>
                </a:cubicBezTo>
                <a:cubicBezTo>
                  <a:pt x="2216" y="430"/>
                  <a:pt x="2093" y="554"/>
                  <a:pt x="1939" y="554"/>
                </a:cubicBezTo>
                <a:cubicBezTo>
                  <a:pt x="1481" y="554"/>
                  <a:pt x="1109" y="927"/>
                  <a:pt x="1108" y="1385"/>
                </a:cubicBezTo>
                <a:lnTo>
                  <a:pt x="1108" y="1711"/>
                </a:lnTo>
                <a:cubicBezTo>
                  <a:pt x="777" y="1828"/>
                  <a:pt x="554" y="2142"/>
                  <a:pt x="554" y="2494"/>
                </a:cubicBezTo>
                <a:lnTo>
                  <a:pt x="554" y="2819"/>
                </a:lnTo>
                <a:cubicBezTo>
                  <a:pt x="222" y="2936"/>
                  <a:pt x="0" y="3250"/>
                  <a:pt x="0" y="3603"/>
                </a:cubicBezTo>
                <a:lnTo>
                  <a:pt x="0" y="4157"/>
                </a:lnTo>
                <a:cubicBezTo>
                  <a:pt x="0" y="4196"/>
                  <a:pt x="8" y="4234"/>
                  <a:pt x="24" y="4269"/>
                </a:cubicBezTo>
                <a:lnTo>
                  <a:pt x="2241" y="9294"/>
                </a:lnTo>
                <a:cubicBezTo>
                  <a:pt x="2289" y="9405"/>
                  <a:pt x="2392" y="9460"/>
                  <a:pt x="2494" y="9460"/>
                </a:cubicBezTo>
                <a:cubicBezTo>
                  <a:pt x="2596" y="9460"/>
                  <a:pt x="2699" y="9405"/>
                  <a:pt x="2748" y="9294"/>
                </a:cubicBezTo>
                <a:lnTo>
                  <a:pt x="4965" y="4269"/>
                </a:lnTo>
                <a:cubicBezTo>
                  <a:pt x="4965" y="4269"/>
                  <a:pt x="4965" y="4268"/>
                  <a:pt x="4965" y="4268"/>
                </a:cubicBezTo>
                <a:cubicBezTo>
                  <a:pt x="4979" y="4233"/>
                  <a:pt x="4988" y="4195"/>
                  <a:pt x="4988" y="4157"/>
                </a:cubicBezTo>
                <a:lnTo>
                  <a:pt x="4988" y="3603"/>
                </a:lnTo>
                <a:cubicBezTo>
                  <a:pt x="4988" y="3250"/>
                  <a:pt x="4765" y="2936"/>
                  <a:pt x="4433" y="2819"/>
                </a:cubicBezTo>
                <a:lnTo>
                  <a:pt x="4434" y="2819"/>
                </a:lnTo>
                <a:lnTo>
                  <a:pt x="4434" y="2494"/>
                </a:lnTo>
                <a:cubicBezTo>
                  <a:pt x="4433" y="2142"/>
                  <a:pt x="4212" y="1828"/>
                  <a:pt x="3879" y="1711"/>
                </a:cubicBezTo>
                <a:lnTo>
                  <a:pt x="3879" y="1108"/>
                </a:lnTo>
                <a:cubicBezTo>
                  <a:pt x="3879" y="497"/>
                  <a:pt x="3383" y="0"/>
                  <a:pt x="27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720000" y="3661200"/>
            <a:ext cx="942300" cy="942300"/>
          </a:xfrm>
          <a:prstGeom prst="donut">
            <a:avLst>
              <a:gd name="adj" fmla="val 733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6"/>
          <p:cNvSpPr txBox="1">
            <a:spLocks noGrp="1"/>
          </p:cNvSpPr>
          <p:nvPr>
            <p:ph type="subTitle" idx="5"/>
          </p:nvPr>
        </p:nvSpPr>
        <p:spPr>
          <a:xfrm>
            <a:off x="2654924" y="2699350"/>
            <a:ext cx="2190000" cy="7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Sorting Algorithm</a:t>
            </a:r>
            <a:endParaRPr dirty="0">
              <a:solidFill>
                <a:schemeClr val="accent4"/>
              </a:solidFill>
            </a:endParaRPr>
          </a:p>
        </p:txBody>
      </p:sp>
      <p:sp>
        <p:nvSpPr>
          <p:cNvPr id="912" name="Google Shape;912;p56"/>
          <p:cNvSpPr txBox="1">
            <a:spLocks noGrp="1"/>
          </p:cNvSpPr>
          <p:nvPr>
            <p:ph type="subTitle" idx="6"/>
          </p:nvPr>
        </p:nvSpPr>
        <p:spPr>
          <a:xfrm>
            <a:off x="2409100" y="3761575"/>
            <a:ext cx="2190000" cy="7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accent4"/>
                </a:solidFill>
                <a:latin typeface="Knewave"/>
                <a:ea typeface="Knewave"/>
                <a:cs typeface="Knewave"/>
                <a:sym typeface="Knewave"/>
              </a:rPr>
              <a:t>List Arrays</a:t>
            </a:r>
            <a:endParaRPr b="0" dirty="0">
              <a:solidFill>
                <a:schemeClr val="accent4"/>
              </a:solidFill>
              <a:latin typeface="Knewave"/>
              <a:ea typeface="Knewave"/>
              <a:cs typeface="Knewave"/>
              <a:sym typeface="Knewave"/>
            </a:endParaRPr>
          </a:p>
        </p:txBody>
      </p:sp>
      <p:sp>
        <p:nvSpPr>
          <p:cNvPr id="894" name="Google Shape;894;p56"/>
          <p:cNvSpPr/>
          <p:nvPr/>
        </p:nvSpPr>
        <p:spPr>
          <a:xfrm>
            <a:off x="882650" y="2599000"/>
            <a:ext cx="942300" cy="942300"/>
          </a:xfrm>
          <a:prstGeom prst="donut">
            <a:avLst>
              <a:gd name="adj" fmla="val 733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6"/>
          <p:cNvSpPr/>
          <p:nvPr/>
        </p:nvSpPr>
        <p:spPr>
          <a:xfrm>
            <a:off x="1158950" y="2848450"/>
            <a:ext cx="389703" cy="443390"/>
          </a:xfrm>
          <a:custGeom>
            <a:avLst/>
            <a:gdLst/>
            <a:ahLst/>
            <a:cxnLst/>
            <a:rect l="l" t="t" r="r" b="b"/>
            <a:pathLst>
              <a:path w="8315" h="9460" extrusionOk="0">
                <a:moveTo>
                  <a:pt x="2494" y="554"/>
                </a:moveTo>
                <a:cubicBezTo>
                  <a:pt x="2855" y="554"/>
                  <a:pt x="3210" y="695"/>
                  <a:pt x="3475" y="960"/>
                </a:cubicBezTo>
                <a:cubicBezTo>
                  <a:pt x="3870" y="1357"/>
                  <a:pt x="3990" y="1953"/>
                  <a:pt x="3775" y="2471"/>
                </a:cubicBezTo>
                <a:cubicBezTo>
                  <a:pt x="3560" y="2988"/>
                  <a:pt x="3055" y="3326"/>
                  <a:pt x="2495" y="3326"/>
                </a:cubicBezTo>
                <a:cubicBezTo>
                  <a:pt x="1729" y="3325"/>
                  <a:pt x="1109" y="2705"/>
                  <a:pt x="1109" y="1941"/>
                </a:cubicBezTo>
                <a:cubicBezTo>
                  <a:pt x="1108" y="1379"/>
                  <a:pt x="1446" y="875"/>
                  <a:pt x="1964" y="660"/>
                </a:cubicBezTo>
                <a:cubicBezTo>
                  <a:pt x="2136" y="589"/>
                  <a:pt x="2316" y="554"/>
                  <a:pt x="2494" y="554"/>
                </a:cubicBezTo>
                <a:close/>
                <a:moveTo>
                  <a:pt x="2772" y="3860"/>
                </a:moveTo>
                <a:lnTo>
                  <a:pt x="2772" y="6688"/>
                </a:lnTo>
                <a:lnTo>
                  <a:pt x="2219" y="6688"/>
                </a:lnTo>
                <a:lnTo>
                  <a:pt x="2218" y="3860"/>
                </a:lnTo>
                <a:lnTo>
                  <a:pt x="2218" y="3860"/>
                </a:lnTo>
                <a:cubicBezTo>
                  <a:pt x="2309" y="3874"/>
                  <a:pt x="2402" y="3880"/>
                  <a:pt x="2495" y="3880"/>
                </a:cubicBezTo>
                <a:cubicBezTo>
                  <a:pt x="2587" y="3880"/>
                  <a:pt x="2680" y="3874"/>
                  <a:pt x="2772" y="3860"/>
                </a:cubicBezTo>
                <a:close/>
                <a:moveTo>
                  <a:pt x="6375" y="6134"/>
                </a:moveTo>
                <a:cubicBezTo>
                  <a:pt x="6527" y="6134"/>
                  <a:pt x="6651" y="6259"/>
                  <a:pt x="6652" y="6411"/>
                </a:cubicBezTo>
                <a:lnTo>
                  <a:pt x="6652" y="6688"/>
                </a:lnTo>
                <a:lnTo>
                  <a:pt x="4435" y="6688"/>
                </a:lnTo>
                <a:lnTo>
                  <a:pt x="4435" y="6411"/>
                </a:lnTo>
                <a:cubicBezTo>
                  <a:pt x="4435" y="6259"/>
                  <a:pt x="4558" y="6134"/>
                  <a:pt x="4712" y="6134"/>
                </a:cubicBezTo>
                <a:close/>
                <a:moveTo>
                  <a:pt x="7483" y="7242"/>
                </a:moveTo>
                <a:cubicBezTo>
                  <a:pt x="7637" y="7242"/>
                  <a:pt x="7760" y="7367"/>
                  <a:pt x="7760" y="7519"/>
                </a:cubicBezTo>
                <a:lnTo>
                  <a:pt x="7760" y="8628"/>
                </a:lnTo>
                <a:cubicBezTo>
                  <a:pt x="7760" y="8782"/>
                  <a:pt x="7635" y="8905"/>
                  <a:pt x="7483" y="8905"/>
                </a:cubicBezTo>
                <a:lnTo>
                  <a:pt x="832" y="8905"/>
                </a:lnTo>
                <a:cubicBezTo>
                  <a:pt x="679" y="8905"/>
                  <a:pt x="555" y="8781"/>
                  <a:pt x="555" y="8628"/>
                </a:cubicBezTo>
                <a:lnTo>
                  <a:pt x="555" y="7519"/>
                </a:lnTo>
                <a:cubicBezTo>
                  <a:pt x="555" y="7367"/>
                  <a:pt x="679" y="7242"/>
                  <a:pt x="832" y="7242"/>
                </a:cubicBezTo>
                <a:close/>
                <a:moveTo>
                  <a:pt x="2496" y="0"/>
                </a:moveTo>
                <a:cubicBezTo>
                  <a:pt x="1426" y="0"/>
                  <a:pt x="555" y="871"/>
                  <a:pt x="555" y="1941"/>
                </a:cubicBezTo>
                <a:cubicBezTo>
                  <a:pt x="555" y="2689"/>
                  <a:pt x="987" y="3371"/>
                  <a:pt x="1663" y="3692"/>
                </a:cubicBezTo>
                <a:lnTo>
                  <a:pt x="1663" y="6688"/>
                </a:lnTo>
                <a:lnTo>
                  <a:pt x="832" y="6688"/>
                </a:lnTo>
                <a:cubicBezTo>
                  <a:pt x="373" y="6689"/>
                  <a:pt x="1" y="7061"/>
                  <a:pt x="0" y="7520"/>
                </a:cubicBezTo>
                <a:lnTo>
                  <a:pt x="0" y="8628"/>
                </a:lnTo>
                <a:cubicBezTo>
                  <a:pt x="1" y="9088"/>
                  <a:pt x="373" y="9460"/>
                  <a:pt x="832" y="9460"/>
                </a:cubicBezTo>
                <a:lnTo>
                  <a:pt x="7483" y="9460"/>
                </a:lnTo>
                <a:cubicBezTo>
                  <a:pt x="7942" y="9460"/>
                  <a:pt x="8314" y="9088"/>
                  <a:pt x="8314" y="8628"/>
                </a:cubicBezTo>
                <a:lnTo>
                  <a:pt x="8314" y="7520"/>
                </a:lnTo>
                <a:cubicBezTo>
                  <a:pt x="8314" y="7061"/>
                  <a:pt x="7942" y="6689"/>
                  <a:pt x="7483" y="6688"/>
                </a:cubicBezTo>
                <a:lnTo>
                  <a:pt x="7206" y="6688"/>
                </a:lnTo>
                <a:lnTo>
                  <a:pt x="7206" y="6411"/>
                </a:lnTo>
                <a:cubicBezTo>
                  <a:pt x="7205" y="5953"/>
                  <a:pt x="6833" y="5580"/>
                  <a:pt x="6375" y="5580"/>
                </a:cubicBezTo>
                <a:lnTo>
                  <a:pt x="4712" y="5580"/>
                </a:lnTo>
                <a:cubicBezTo>
                  <a:pt x="4253" y="5580"/>
                  <a:pt x="3882" y="5953"/>
                  <a:pt x="3881" y="6411"/>
                </a:cubicBezTo>
                <a:lnTo>
                  <a:pt x="3881" y="6688"/>
                </a:lnTo>
                <a:lnTo>
                  <a:pt x="3327" y="6688"/>
                </a:lnTo>
                <a:lnTo>
                  <a:pt x="3327" y="3692"/>
                </a:lnTo>
                <a:cubicBezTo>
                  <a:pt x="4003" y="3371"/>
                  <a:pt x="4435" y="2689"/>
                  <a:pt x="4435" y="1941"/>
                </a:cubicBezTo>
                <a:cubicBezTo>
                  <a:pt x="4435" y="871"/>
                  <a:pt x="3565" y="0"/>
                  <a:pt x="24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95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51"/>
          <p:cNvSpPr txBox="1">
            <a:spLocks noGrp="1"/>
          </p:cNvSpPr>
          <p:nvPr>
            <p:ph type="title"/>
          </p:nvPr>
        </p:nvSpPr>
        <p:spPr>
          <a:xfrm>
            <a:off x="1048871" y="2321050"/>
            <a:ext cx="6911788" cy="13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 SNIPPT</a:t>
            </a:r>
            <a:endParaRPr dirty="0">
              <a:solidFill>
                <a:schemeClr val="accent6"/>
              </a:solidFill>
            </a:endParaRPr>
          </a:p>
        </p:txBody>
      </p:sp>
      <p:sp>
        <p:nvSpPr>
          <p:cNvPr id="829" name="Google Shape;829;p51"/>
          <p:cNvSpPr txBox="1">
            <a:spLocks noGrp="1"/>
          </p:cNvSpPr>
          <p:nvPr>
            <p:ph type="subTitle" idx="1"/>
          </p:nvPr>
        </p:nvSpPr>
        <p:spPr>
          <a:xfrm rot="579">
            <a:off x="2790900" y="3746500"/>
            <a:ext cx="35622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You can enter a subtitle here if you need it</a:t>
            </a:r>
            <a:endParaRPr sz="1600" dirty="0"/>
          </a:p>
          <a:p>
            <a:pPr marL="0" lvl="0" indent="0" algn="ctr" rtl="0">
              <a:spcBef>
                <a:spcPts val="0"/>
              </a:spcBef>
              <a:spcAft>
                <a:spcPts val="0"/>
              </a:spcAft>
              <a:buNone/>
            </a:pPr>
            <a:endParaRPr dirty="0"/>
          </a:p>
        </p:txBody>
      </p:sp>
      <p:sp>
        <p:nvSpPr>
          <p:cNvPr id="830" name="Google Shape;830;p51"/>
          <p:cNvSpPr/>
          <p:nvPr/>
        </p:nvSpPr>
        <p:spPr>
          <a:xfrm>
            <a:off x="3619152" y="695326"/>
            <a:ext cx="1905674" cy="1715424"/>
          </a:xfrm>
          <a:prstGeom prst="rect">
            <a:avLst/>
          </a:prstGeom>
        </p:spPr>
        <p:txBody>
          <a:bodyPr>
            <a:prstTxWarp prst="textPlain">
              <a:avLst/>
            </a:prstTxWarp>
          </a:bodyPr>
          <a:lstStyle/>
          <a:p>
            <a:pPr lvl="0" algn="ctr"/>
            <a:r>
              <a:rPr lang="en-US" b="0" i="0" dirty="0">
                <a:ln w="28575" cap="flat" cmpd="sng">
                  <a:solidFill>
                    <a:schemeClr val="dk1"/>
                  </a:solidFill>
                  <a:prstDash val="solid"/>
                  <a:round/>
                  <a:headEnd type="none" w="sm" len="sm"/>
                  <a:tailEnd type="none" w="sm" len="sm"/>
                </a:ln>
                <a:solidFill>
                  <a:schemeClr val="accent6"/>
                </a:solidFill>
                <a:latin typeface="Knewave"/>
              </a:rPr>
              <a:t>0</a:t>
            </a:r>
            <a:r>
              <a:rPr lang="en-US" dirty="0">
                <a:ln w="28575" cap="flat" cmpd="sng">
                  <a:solidFill>
                    <a:schemeClr val="dk1"/>
                  </a:solidFill>
                  <a:prstDash val="solid"/>
                  <a:round/>
                  <a:headEnd type="none" w="sm" len="sm"/>
                  <a:tailEnd type="none" w="sm" len="sm"/>
                </a:ln>
                <a:solidFill>
                  <a:schemeClr val="accent6"/>
                </a:solidFill>
                <a:latin typeface="Knewave"/>
              </a:rPr>
              <a:t>4</a:t>
            </a:r>
            <a:endParaRPr b="0" i="0" dirty="0">
              <a:ln w="28575" cap="flat" cmpd="sng">
                <a:solidFill>
                  <a:schemeClr val="dk1"/>
                </a:solidFill>
                <a:prstDash val="solid"/>
                <a:round/>
                <a:headEnd type="none" w="sm" len="sm"/>
                <a:tailEnd type="none" w="sm" len="sm"/>
              </a:ln>
              <a:solidFill>
                <a:schemeClr val="accent6"/>
              </a:solidFill>
              <a:latin typeface="Knewave"/>
            </a:endParaRPr>
          </a:p>
        </p:txBody>
      </p:sp>
    </p:spTree>
    <p:extLst>
      <p:ext uri="{BB962C8B-B14F-4D97-AF65-F5344CB8AC3E}">
        <p14:creationId xmlns:p14="http://schemas.microsoft.com/office/powerpoint/2010/main" val="51021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8DDE0A-09AC-3C48-6044-7244E718A3D9}"/>
              </a:ext>
            </a:extLst>
          </p:cNvPr>
          <p:cNvSpPr>
            <a:spLocks noGrp="1"/>
          </p:cNvSpPr>
          <p:nvPr>
            <p:ph type="title"/>
          </p:nvPr>
        </p:nvSpPr>
        <p:spPr>
          <a:xfrm rot="-949">
            <a:off x="4303916" y="4368785"/>
            <a:ext cx="3261600" cy="604500"/>
          </a:xfrm>
        </p:spPr>
        <p:txBody>
          <a:bodyPr/>
          <a:lstStyle/>
          <a:p>
            <a:r>
              <a:rPr lang="en-IN" sz="3600" dirty="0"/>
              <a:t>APP.PY</a:t>
            </a:r>
          </a:p>
        </p:txBody>
      </p:sp>
      <p:sp>
        <p:nvSpPr>
          <p:cNvPr id="11" name="Subtitle 10">
            <a:extLst>
              <a:ext uri="{FF2B5EF4-FFF2-40B4-BE49-F238E27FC236}">
                <a16:creationId xmlns:a16="http://schemas.microsoft.com/office/drawing/2014/main" id="{2F495540-4CDD-8AC2-8A69-F647D980A1DB}"/>
              </a:ext>
            </a:extLst>
          </p:cNvPr>
          <p:cNvSpPr>
            <a:spLocks noGrp="1"/>
          </p:cNvSpPr>
          <p:nvPr>
            <p:ph type="subTitle" idx="1"/>
          </p:nvPr>
        </p:nvSpPr>
        <p:spPr/>
        <p:txBody>
          <a:bodyPr/>
          <a:lstStyle/>
          <a:p>
            <a:endParaRPr lang="en-IN" dirty="0"/>
          </a:p>
        </p:txBody>
      </p:sp>
      <p:pic>
        <p:nvPicPr>
          <p:cNvPr id="13" name="Picture 12">
            <a:extLst>
              <a:ext uri="{FF2B5EF4-FFF2-40B4-BE49-F238E27FC236}">
                <a16:creationId xmlns:a16="http://schemas.microsoft.com/office/drawing/2014/main" id="{835F4285-1893-5B18-D48D-4C649EBD4BC1}"/>
              </a:ext>
            </a:extLst>
          </p:cNvPr>
          <p:cNvPicPr>
            <a:picLocks noChangeAspect="1"/>
          </p:cNvPicPr>
          <p:nvPr/>
        </p:nvPicPr>
        <p:blipFill>
          <a:blip r:embed="rId2"/>
          <a:srcRect/>
          <a:stretch/>
        </p:blipFill>
        <p:spPr>
          <a:xfrm>
            <a:off x="2169750" y="1070161"/>
            <a:ext cx="4804500" cy="3003177"/>
          </a:xfrm>
          <a:prstGeom prst="rect">
            <a:avLst/>
          </a:prstGeom>
        </p:spPr>
      </p:pic>
    </p:spTree>
    <p:extLst>
      <p:ext uri="{BB962C8B-B14F-4D97-AF65-F5344CB8AC3E}">
        <p14:creationId xmlns:p14="http://schemas.microsoft.com/office/powerpoint/2010/main" val="290185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8DDE0A-09AC-3C48-6044-7244E718A3D9}"/>
              </a:ext>
            </a:extLst>
          </p:cNvPr>
          <p:cNvSpPr>
            <a:spLocks noGrp="1"/>
          </p:cNvSpPr>
          <p:nvPr>
            <p:ph type="title"/>
          </p:nvPr>
        </p:nvSpPr>
        <p:spPr>
          <a:xfrm rot="-949">
            <a:off x="4303916" y="4368785"/>
            <a:ext cx="3261600" cy="604500"/>
          </a:xfrm>
        </p:spPr>
        <p:txBody>
          <a:bodyPr/>
          <a:lstStyle/>
          <a:p>
            <a:r>
              <a:rPr lang="en-IN" sz="3600" dirty="0"/>
              <a:t>MENU.PY</a:t>
            </a:r>
          </a:p>
        </p:txBody>
      </p:sp>
      <p:sp>
        <p:nvSpPr>
          <p:cNvPr id="11" name="Subtitle 10">
            <a:extLst>
              <a:ext uri="{FF2B5EF4-FFF2-40B4-BE49-F238E27FC236}">
                <a16:creationId xmlns:a16="http://schemas.microsoft.com/office/drawing/2014/main" id="{2F495540-4CDD-8AC2-8A69-F647D980A1DB}"/>
              </a:ext>
            </a:extLst>
          </p:cNvPr>
          <p:cNvSpPr>
            <a:spLocks noGrp="1"/>
          </p:cNvSpPr>
          <p:nvPr>
            <p:ph type="subTitle" idx="1"/>
          </p:nvPr>
        </p:nvSpPr>
        <p:spPr/>
        <p:txBody>
          <a:bodyPr/>
          <a:lstStyle/>
          <a:p>
            <a:endParaRPr lang="en-IN" dirty="0"/>
          </a:p>
        </p:txBody>
      </p:sp>
      <p:pic>
        <p:nvPicPr>
          <p:cNvPr id="13" name="Picture 12">
            <a:extLst>
              <a:ext uri="{FF2B5EF4-FFF2-40B4-BE49-F238E27FC236}">
                <a16:creationId xmlns:a16="http://schemas.microsoft.com/office/drawing/2014/main" id="{835F4285-1893-5B18-D48D-4C649EBD4BC1}"/>
              </a:ext>
            </a:extLst>
          </p:cNvPr>
          <p:cNvPicPr>
            <a:picLocks noChangeAspect="1"/>
          </p:cNvPicPr>
          <p:nvPr/>
        </p:nvPicPr>
        <p:blipFill>
          <a:blip r:embed="rId2"/>
          <a:srcRect/>
          <a:stretch/>
        </p:blipFill>
        <p:spPr>
          <a:xfrm>
            <a:off x="2169751" y="1183340"/>
            <a:ext cx="4589638" cy="2752165"/>
          </a:xfrm>
          <a:prstGeom prst="rect">
            <a:avLst/>
          </a:prstGeom>
        </p:spPr>
      </p:pic>
    </p:spTree>
    <p:extLst>
      <p:ext uri="{BB962C8B-B14F-4D97-AF65-F5344CB8AC3E}">
        <p14:creationId xmlns:p14="http://schemas.microsoft.com/office/powerpoint/2010/main" val="299223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8DDE0A-09AC-3C48-6044-7244E718A3D9}"/>
              </a:ext>
            </a:extLst>
          </p:cNvPr>
          <p:cNvSpPr>
            <a:spLocks noGrp="1"/>
          </p:cNvSpPr>
          <p:nvPr>
            <p:ph type="title"/>
          </p:nvPr>
        </p:nvSpPr>
        <p:spPr>
          <a:xfrm rot="-949">
            <a:off x="4303916" y="4368785"/>
            <a:ext cx="3261600" cy="604500"/>
          </a:xfrm>
        </p:spPr>
        <p:txBody>
          <a:bodyPr/>
          <a:lstStyle/>
          <a:p>
            <a:r>
              <a:rPr lang="en-IN" sz="3600" dirty="0"/>
              <a:t>DATABASE.PY</a:t>
            </a:r>
          </a:p>
        </p:txBody>
      </p:sp>
      <p:sp>
        <p:nvSpPr>
          <p:cNvPr id="11" name="Subtitle 10">
            <a:extLst>
              <a:ext uri="{FF2B5EF4-FFF2-40B4-BE49-F238E27FC236}">
                <a16:creationId xmlns:a16="http://schemas.microsoft.com/office/drawing/2014/main" id="{2F495540-4CDD-8AC2-8A69-F647D980A1DB}"/>
              </a:ext>
            </a:extLst>
          </p:cNvPr>
          <p:cNvSpPr>
            <a:spLocks noGrp="1"/>
          </p:cNvSpPr>
          <p:nvPr>
            <p:ph type="subTitle" idx="1"/>
          </p:nvPr>
        </p:nvSpPr>
        <p:spPr/>
        <p:txBody>
          <a:bodyPr/>
          <a:lstStyle/>
          <a:p>
            <a:endParaRPr lang="en-IN" dirty="0"/>
          </a:p>
        </p:txBody>
      </p:sp>
      <p:pic>
        <p:nvPicPr>
          <p:cNvPr id="13" name="Picture 12">
            <a:extLst>
              <a:ext uri="{FF2B5EF4-FFF2-40B4-BE49-F238E27FC236}">
                <a16:creationId xmlns:a16="http://schemas.microsoft.com/office/drawing/2014/main" id="{835F4285-1893-5B18-D48D-4C649EBD4BC1}"/>
              </a:ext>
            </a:extLst>
          </p:cNvPr>
          <p:cNvPicPr>
            <a:picLocks noChangeAspect="1"/>
          </p:cNvPicPr>
          <p:nvPr/>
        </p:nvPicPr>
        <p:blipFill>
          <a:blip r:embed="rId2"/>
          <a:srcRect/>
          <a:stretch/>
        </p:blipFill>
        <p:spPr>
          <a:xfrm>
            <a:off x="2169750" y="1183340"/>
            <a:ext cx="5019944" cy="2752165"/>
          </a:xfrm>
          <a:prstGeom prst="rect">
            <a:avLst/>
          </a:prstGeom>
        </p:spPr>
      </p:pic>
    </p:spTree>
    <p:extLst>
      <p:ext uri="{BB962C8B-B14F-4D97-AF65-F5344CB8AC3E}">
        <p14:creationId xmlns:p14="http://schemas.microsoft.com/office/powerpoint/2010/main" val="8854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51"/>
          <p:cNvSpPr txBox="1">
            <a:spLocks noGrp="1"/>
          </p:cNvSpPr>
          <p:nvPr>
            <p:ph type="title"/>
          </p:nvPr>
        </p:nvSpPr>
        <p:spPr>
          <a:xfrm>
            <a:off x="1048871" y="2321050"/>
            <a:ext cx="6911788" cy="13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OUTPUTS</a:t>
            </a:r>
            <a:endParaRPr dirty="0">
              <a:solidFill>
                <a:schemeClr val="accent6"/>
              </a:solidFill>
            </a:endParaRPr>
          </a:p>
        </p:txBody>
      </p:sp>
      <p:sp>
        <p:nvSpPr>
          <p:cNvPr id="829" name="Google Shape;829;p51"/>
          <p:cNvSpPr txBox="1">
            <a:spLocks noGrp="1"/>
          </p:cNvSpPr>
          <p:nvPr>
            <p:ph type="subTitle" idx="1"/>
          </p:nvPr>
        </p:nvSpPr>
        <p:spPr>
          <a:xfrm rot="579">
            <a:off x="2790900" y="3746500"/>
            <a:ext cx="35622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You can enter a subtitle here if you need it</a:t>
            </a:r>
            <a:endParaRPr sz="1600" dirty="0"/>
          </a:p>
          <a:p>
            <a:pPr marL="0" lvl="0" indent="0" algn="ctr" rtl="0">
              <a:spcBef>
                <a:spcPts val="0"/>
              </a:spcBef>
              <a:spcAft>
                <a:spcPts val="0"/>
              </a:spcAft>
              <a:buNone/>
            </a:pPr>
            <a:endParaRPr dirty="0"/>
          </a:p>
        </p:txBody>
      </p:sp>
      <p:sp>
        <p:nvSpPr>
          <p:cNvPr id="830" name="Google Shape;830;p51"/>
          <p:cNvSpPr/>
          <p:nvPr/>
        </p:nvSpPr>
        <p:spPr>
          <a:xfrm>
            <a:off x="3619152" y="695326"/>
            <a:ext cx="1905674" cy="1715424"/>
          </a:xfrm>
          <a:prstGeom prst="rect">
            <a:avLst/>
          </a:prstGeom>
        </p:spPr>
        <p:txBody>
          <a:bodyPr>
            <a:prstTxWarp prst="textPlain">
              <a:avLst/>
            </a:prstTxWarp>
          </a:bodyPr>
          <a:lstStyle/>
          <a:p>
            <a:pPr lvl="0" algn="ctr"/>
            <a:r>
              <a:rPr lang="en-US" b="0" i="0" dirty="0">
                <a:ln w="28575" cap="flat" cmpd="sng">
                  <a:solidFill>
                    <a:schemeClr val="dk1"/>
                  </a:solidFill>
                  <a:prstDash val="solid"/>
                  <a:round/>
                  <a:headEnd type="none" w="sm" len="sm"/>
                  <a:tailEnd type="none" w="sm" len="sm"/>
                </a:ln>
                <a:solidFill>
                  <a:schemeClr val="accent6"/>
                </a:solidFill>
                <a:latin typeface="Knewave"/>
              </a:rPr>
              <a:t>05</a:t>
            </a:r>
            <a:endParaRPr b="0" i="0" dirty="0">
              <a:ln w="28575" cap="flat" cmpd="sng">
                <a:solidFill>
                  <a:schemeClr val="dk1"/>
                </a:solidFill>
                <a:prstDash val="solid"/>
                <a:round/>
                <a:headEnd type="none" w="sm" len="sm"/>
                <a:tailEnd type="none" w="sm" len="sm"/>
              </a:ln>
              <a:solidFill>
                <a:schemeClr val="accent6"/>
              </a:solidFill>
              <a:latin typeface="Knewave"/>
            </a:endParaRPr>
          </a:p>
        </p:txBody>
      </p:sp>
    </p:spTree>
    <p:extLst>
      <p:ext uri="{BB962C8B-B14F-4D97-AF65-F5344CB8AC3E}">
        <p14:creationId xmlns:p14="http://schemas.microsoft.com/office/powerpoint/2010/main" val="187148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8DDE0A-09AC-3C48-6044-7244E718A3D9}"/>
              </a:ext>
            </a:extLst>
          </p:cNvPr>
          <p:cNvSpPr>
            <a:spLocks noGrp="1"/>
          </p:cNvSpPr>
          <p:nvPr>
            <p:ph type="title"/>
          </p:nvPr>
        </p:nvSpPr>
        <p:spPr>
          <a:xfrm rot="-949">
            <a:off x="4303916" y="4368785"/>
            <a:ext cx="3261600" cy="604500"/>
          </a:xfrm>
        </p:spPr>
        <p:txBody>
          <a:bodyPr/>
          <a:lstStyle/>
          <a:p>
            <a:r>
              <a:rPr lang="en-IN" sz="3600" dirty="0"/>
              <a:t>ADMIN MENU</a:t>
            </a:r>
          </a:p>
        </p:txBody>
      </p:sp>
      <p:sp>
        <p:nvSpPr>
          <p:cNvPr id="11" name="Subtitle 10">
            <a:extLst>
              <a:ext uri="{FF2B5EF4-FFF2-40B4-BE49-F238E27FC236}">
                <a16:creationId xmlns:a16="http://schemas.microsoft.com/office/drawing/2014/main" id="{2F495540-4CDD-8AC2-8A69-F647D980A1DB}"/>
              </a:ext>
            </a:extLst>
          </p:cNvPr>
          <p:cNvSpPr>
            <a:spLocks noGrp="1"/>
          </p:cNvSpPr>
          <p:nvPr>
            <p:ph type="subTitle" idx="1"/>
          </p:nvPr>
        </p:nvSpPr>
        <p:spPr/>
        <p:txBody>
          <a:bodyPr/>
          <a:lstStyle/>
          <a:p>
            <a:endParaRPr lang="en-IN" dirty="0"/>
          </a:p>
        </p:txBody>
      </p:sp>
      <p:pic>
        <p:nvPicPr>
          <p:cNvPr id="13" name="Picture 12">
            <a:extLst>
              <a:ext uri="{FF2B5EF4-FFF2-40B4-BE49-F238E27FC236}">
                <a16:creationId xmlns:a16="http://schemas.microsoft.com/office/drawing/2014/main" id="{835F4285-1893-5B18-D48D-4C649EBD4BC1}"/>
              </a:ext>
            </a:extLst>
          </p:cNvPr>
          <p:cNvPicPr>
            <a:picLocks noChangeAspect="1"/>
          </p:cNvPicPr>
          <p:nvPr/>
        </p:nvPicPr>
        <p:blipFill>
          <a:blip r:embed="rId2"/>
          <a:stretch>
            <a:fillRect/>
          </a:stretch>
        </p:blipFill>
        <p:spPr>
          <a:xfrm>
            <a:off x="2232503" y="1281112"/>
            <a:ext cx="4804500" cy="25812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2560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ADD2-54AE-15C7-87A6-59DFBEEC01A6}"/>
              </a:ext>
            </a:extLst>
          </p:cNvPr>
          <p:cNvSpPr>
            <a:spLocks noGrp="1"/>
          </p:cNvSpPr>
          <p:nvPr>
            <p:ph type="title"/>
          </p:nvPr>
        </p:nvSpPr>
        <p:spPr>
          <a:xfrm rot="-949">
            <a:off x="4204440" y="4451331"/>
            <a:ext cx="3581083" cy="604500"/>
          </a:xfrm>
        </p:spPr>
        <p:txBody>
          <a:bodyPr/>
          <a:lstStyle/>
          <a:p>
            <a:r>
              <a:rPr lang="en-IN" sz="3600" dirty="0"/>
              <a:t>STUDENT MENU</a:t>
            </a:r>
          </a:p>
        </p:txBody>
      </p:sp>
      <p:sp>
        <p:nvSpPr>
          <p:cNvPr id="3" name="Subtitle 2">
            <a:extLst>
              <a:ext uri="{FF2B5EF4-FFF2-40B4-BE49-F238E27FC236}">
                <a16:creationId xmlns:a16="http://schemas.microsoft.com/office/drawing/2014/main" id="{01F2BA33-192C-9A3A-A0FD-5C1D0CB60F5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499B319-7FDE-DDB8-E85C-CAB9E5FB53CE}"/>
              </a:ext>
            </a:extLst>
          </p:cNvPr>
          <p:cNvPicPr>
            <a:picLocks noChangeAspect="1"/>
          </p:cNvPicPr>
          <p:nvPr/>
        </p:nvPicPr>
        <p:blipFill>
          <a:blip r:embed="rId2"/>
          <a:stretch>
            <a:fillRect/>
          </a:stretch>
        </p:blipFill>
        <p:spPr>
          <a:xfrm>
            <a:off x="2169750" y="1165412"/>
            <a:ext cx="4804500" cy="283284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3372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80"/>
          <p:cNvSpPr/>
          <p:nvPr/>
        </p:nvSpPr>
        <p:spPr>
          <a:xfrm rot="689">
            <a:off x="561534" y="1582341"/>
            <a:ext cx="2995800" cy="643200"/>
          </a:xfrm>
          <a:prstGeom prst="parallelogram">
            <a:avLst>
              <a:gd name="adj" fmla="val 239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solidFill>
                  <a:schemeClr val="lt2"/>
                </a:solidFill>
              </a:rPr>
              <a:t>ccccccc</a:t>
            </a:r>
            <a:endParaRPr dirty="0">
              <a:solidFill>
                <a:schemeClr val="lt2"/>
              </a:solidFill>
            </a:endParaRPr>
          </a:p>
        </p:txBody>
      </p:sp>
      <p:sp>
        <p:nvSpPr>
          <p:cNvPr id="1511" name="Google Shape;1511;p80"/>
          <p:cNvSpPr/>
          <p:nvPr/>
        </p:nvSpPr>
        <p:spPr>
          <a:xfrm rot="689">
            <a:off x="576746" y="705376"/>
            <a:ext cx="2995800" cy="643200"/>
          </a:xfrm>
          <a:prstGeom prst="parallelogram">
            <a:avLst>
              <a:gd name="adj" fmla="val 239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512" name="Google Shape;1512;p80"/>
          <p:cNvSpPr/>
          <p:nvPr/>
        </p:nvSpPr>
        <p:spPr>
          <a:xfrm rot="-373944">
            <a:off x="5563064" y="-29173"/>
            <a:ext cx="2271525" cy="2188834"/>
          </a:xfrm>
          <a:prstGeom prst="rect">
            <a:avLst/>
          </a:prstGeom>
          <a:solidFill>
            <a:schemeClr val="lt1"/>
          </a:solidFill>
          <a:ln>
            <a:noFill/>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0"/>
          <p:cNvSpPr/>
          <p:nvPr/>
        </p:nvSpPr>
        <p:spPr>
          <a:xfrm rot="410999">
            <a:off x="5820582" y="2268847"/>
            <a:ext cx="2271313" cy="2142005"/>
          </a:xfrm>
          <a:prstGeom prst="rect">
            <a:avLst/>
          </a:prstGeom>
          <a:solidFill>
            <a:schemeClr val="lt1"/>
          </a:solidFill>
          <a:ln>
            <a:noFill/>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txBox="1">
            <a:spLocks noGrp="1"/>
          </p:cNvSpPr>
          <p:nvPr>
            <p:ph type="title"/>
          </p:nvPr>
        </p:nvSpPr>
        <p:spPr>
          <a:xfrm>
            <a:off x="638224" y="138376"/>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accent6"/>
                </a:solidFill>
              </a:rPr>
              <a:t>team</a:t>
            </a:r>
            <a:endParaRPr dirty="0">
              <a:solidFill>
                <a:schemeClr val="accent6"/>
              </a:solidFill>
            </a:endParaRPr>
          </a:p>
        </p:txBody>
      </p:sp>
      <p:sp>
        <p:nvSpPr>
          <p:cNvPr id="1517" name="Google Shape;1517;p80"/>
          <p:cNvSpPr txBox="1">
            <a:spLocks noGrp="1"/>
          </p:cNvSpPr>
          <p:nvPr>
            <p:ph type="subTitle" idx="1"/>
          </p:nvPr>
        </p:nvSpPr>
        <p:spPr>
          <a:xfrm>
            <a:off x="638224" y="460520"/>
            <a:ext cx="2806500" cy="1153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SAHIL ADHIKARI</a:t>
            </a:r>
          </a:p>
        </p:txBody>
      </p:sp>
      <p:sp>
        <p:nvSpPr>
          <p:cNvPr id="1519" name="Google Shape;1519;p80"/>
          <p:cNvSpPr txBox="1">
            <a:spLocks noGrp="1"/>
          </p:cNvSpPr>
          <p:nvPr>
            <p:ph type="subTitle" idx="3"/>
          </p:nvPr>
        </p:nvSpPr>
        <p:spPr>
          <a:xfrm>
            <a:off x="760845" y="1639006"/>
            <a:ext cx="28065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ADITYA VERMA</a:t>
            </a:r>
          </a:p>
        </p:txBody>
      </p:sp>
      <p:cxnSp>
        <p:nvCxnSpPr>
          <p:cNvPr id="1521" name="Google Shape;1521;p80"/>
          <p:cNvCxnSpPr>
            <a:cxnSpLocks/>
          </p:cNvCxnSpPr>
          <p:nvPr/>
        </p:nvCxnSpPr>
        <p:spPr>
          <a:xfrm>
            <a:off x="3453799" y="1037590"/>
            <a:ext cx="2125053" cy="151378"/>
          </a:xfrm>
          <a:prstGeom prst="curvedConnector3">
            <a:avLst>
              <a:gd name="adj1" fmla="val 42305"/>
            </a:avLst>
          </a:prstGeom>
          <a:noFill/>
          <a:ln w="28575" cap="rnd" cmpd="sng">
            <a:solidFill>
              <a:schemeClr val="accent6"/>
            </a:solidFill>
            <a:prstDash val="solid"/>
            <a:round/>
            <a:headEnd type="none" w="med" len="med"/>
            <a:tailEnd type="triangle" w="med" len="med"/>
          </a:ln>
        </p:spPr>
      </p:cxnSp>
      <p:cxnSp>
        <p:nvCxnSpPr>
          <p:cNvPr id="1522" name="Google Shape;1522;p80"/>
          <p:cNvCxnSpPr>
            <a:stCxn id="1519" idx="3"/>
            <a:endCxn id="1514" idx="1"/>
          </p:cNvCxnSpPr>
          <p:nvPr/>
        </p:nvCxnSpPr>
        <p:spPr>
          <a:xfrm>
            <a:off x="3567345" y="1960906"/>
            <a:ext cx="2261343" cy="1243494"/>
          </a:xfrm>
          <a:prstGeom prst="curvedConnector3">
            <a:avLst>
              <a:gd name="adj1" fmla="val 50000"/>
            </a:avLst>
          </a:prstGeom>
          <a:noFill/>
          <a:ln w="28575" cap="rnd" cmpd="sng">
            <a:solidFill>
              <a:schemeClr val="accent6"/>
            </a:solidFill>
            <a:prstDash val="solid"/>
            <a:round/>
            <a:headEnd type="none" w="med" len="med"/>
            <a:tailEnd type="triangle" w="med" len="med"/>
          </a:ln>
        </p:spPr>
      </p:cxnSp>
      <p:grpSp>
        <p:nvGrpSpPr>
          <p:cNvPr id="1523" name="Google Shape;1523;p80"/>
          <p:cNvGrpSpPr/>
          <p:nvPr/>
        </p:nvGrpSpPr>
        <p:grpSpPr>
          <a:xfrm>
            <a:off x="4975323" y="144363"/>
            <a:ext cx="3601005" cy="4861701"/>
            <a:chOff x="5082086" y="520819"/>
            <a:chExt cx="3601005" cy="4861701"/>
          </a:xfrm>
        </p:grpSpPr>
        <p:sp>
          <p:nvSpPr>
            <p:cNvPr id="1524" name="Google Shape;1524;p80"/>
            <p:cNvSpPr/>
            <p:nvPr/>
          </p:nvSpPr>
          <p:spPr>
            <a:xfrm rot="2234747" flipH="1">
              <a:off x="5391515" y="4328274"/>
              <a:ext cx="448874" cy="496996"/>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&lt;</a:t>
              </a:r>
              <a:endParaRPr/>
            </a:p>
          </p:txBody>
        </p:sp>
        <p:sp>
          <p:nvSpPr>
            <p:cNvPr id="1525" name="Google Shape;1525;p80"/>
            <p:cNvSpPr/>
            <p:nvPr/>
          </p:nvSpPr>
          <p:spPr>
            <a:xfrm rot="4076658">
              <a:off x="8144043" y="717698"/>
              <a:ext cx="448891" cy="497015"/>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0"/>
            <p:cNvSpPr/>
            <p:nvPr/>
          </p:nvSpPr>
          <p:spPr>
            <a:xfrm rot="4076658">
              <a:off x="5172243" y="573648"/>
              <a:ext cx="448891" cy="497015"/>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0"/>
            <p:cNvSpPr/>
            <p:nvPr/>
          </p:nvSpPr>
          <p:spPr>
            <a:xfrm rot="2700000">
              <a:off x="7749465" y="2409799"/>
              <a:ext cx="448896" cy="497020"/>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0"/>
            <p:cNvSpPr/>
            <p:nvPr/>
          </p:nvSpPr>
          <p:spPr>
            <a:xfrm rot="1722005">
              <a:off x="7749479" y="4808269"/>
              <a:ext cx="448877" cy="496999"/>
            </a:xfrm>
            <a:custGeom>
              <a:avLst/>
              <a:gdLst/>
              <a:ahLst/>
              <a:cxnLst/>
              <a:rect l="l" t="t" r="r" b="b"/>
              <a:pathLst>
                <a:path w="17956" h="19881" extrusionOk="0">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514;p80">
            <a:extLst>
              <a:ext uri="{FF2B5EF4-FFF2-40B4-BE49-F238E27FC236}">
                <a16:creationId xmlns:a16="http://schemas.microsoft.com/office/drawing/2014/main" id="{DEA9D365-069D-9ECD-0EE7-9EA256E6379B}"/>
              </a:ext>
            </a:extLst>
          </p:cNvPr>
          <p:cNvSpPr/>
          <p:nvPr/>
        </p:nvSpPr>
        <p:spPr>
          <a:xfrm rot="410999">
            <a:off x="3034469" y="3074253"/>
            <a:ext cx="2271313" cy="2142005"/>
          </a:xfrm>
          <a:prstGeom prst="rect">
            <a:avLst/>
          </a:prstGeom>
          <a:solidFill>
            <a:schemeClr val="lt1"/>
          </a:solidFill>
          <a:ln>
            <a:noFill/>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profile image">
            <a:extLst>
              <a:ext uri="{FF2B5EF4-FFF2-40B4-BE49-F238E27FC236}">
                <a16:creationId xmlns:a16="http://schemas.microsoft.com/office/drawing/2014/main" id="{C74B8788-34B1-77C3-957F-E6247AAFE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29423">
            <a:off x="5686283" y="78754"/>
            <a:ext cx="1993219" cy="1993219"/>
          </a:xfrm>
          <a:prstGeom prst="roundRect">
            <a:avLst>
              <a:gd name="adj" fmla="val 16753"/>
            </a:avLst>
          </a:prstGeom>
          <a:solidFill>
            <a:srgbClr val="FFFFFF">
              <a:shade val="85000"/>
            </a:srgbClr>
          </a:solidFill>
          <a:ln>
            <a:noFill/>
          </a:ln>
          <a:effectLst/>
        </p:spPr>
      </p:pic>
      <p:sp>
        <p:nvSpPr>
          <p:cNvPr id="14" name="AutoShape 4">
            <a:extLst>
              <a:ext uri="{FF2B5EF4-FFF2-40B4-BE49-F238E27FC236}">
                <a16:creationId xmlns:a16="http://schemas.microsoft.com/office/drawing/2014/main" id="{15F2E755-DC47-CFC0-F53B-F942C08A66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utoShape 10">
            <a:extLst>
              <a:ext uri="{FF2B5EF4-FFF2-40B4-BE49-F238E27FC236}">
                <a16:creationId xmlns:a16="http://schemas.microsoft.com/office/drawing/2014/main" id="{84C003D0-9A2C-BA61-6695-47F3CDB880D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12">
            <a:extLst>
              <a:ext uri="{FF2B5EF4-FFF2-40B4-BE49-F238E27FC236}">
                <a16:creationId xmlns:a16="http://schemas.microsoft.com/office/drawing/2014/main" id="{0E833024-B173-1731-FF03-15F97111BC1C}"/>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a:extLst>
              <a:ext uri="{FF2B5EF4-FFF2-40B4-BE49-F238E27FC236}">
                <a16:creationId xmlns:a16="http://schemas.microsoft.com/office/drawing/2014/main" id="{C7FE1A57-6C44-9C77-FCDC-7F899AC23F57}"/>
              </a:ext>
            </a:extLst>
          </p:cNvPr>
          <p:cNvPicPr>
            <a:picLocks noChangeAspect="1"/>
          </p:cNvPicPr>
          <p:nvPr/>
        </p:nvPicPr>
        <p:blipFill>
          <a:blip r:embed="rId4"/>
          <a:stretch>
            <a:fillRect/>
          </a:stretch>
        </p:blipFill>
        <p:spPr>
          <a:xfrm rot="477060">
            <a:off x="5977279" y="2303863"/>
            <a:ext cx="1868723" cy="2042160"/>
          </a:xfrm>
          <a:prstGeom prst="roundRect">
            <a:avLst>
              <a:gd name="adj" fmla="val 14903"/>
            </a:avLst>
          </a:prstGeom>
          <a:solidFill>
            <a:srgbClr val="FFFFFF">
              <a:shade val="85000"/>
            </a:srgbClr>
          </a:solidFill>
          <a:ln>
            <a:noFill/>
          </a:ln>
          <a:effectLst/>
        </p:spPr>
      </p:pic>
      <p:sp>
        <p:nvSpPr>
          <p:cNvPr id="21" name="AutoShape 16">
            <a:extLst>
              <a:ext uri="{FF2B5EF4-FFF2-40B4-BE49-F238E27FC236}">
                <a16:creationId xmlns:a16="http://schemas.microsoft.com/office/drawing/2014/main" id="{923F2757-5786-7A82-5379-4C8AA1D59C5A}"/>
              </a:ext>
            </a:extLst>
          </p:cNvPr>
          <p:cNvSpPr>
            <a:spLocks noChangeAspect="1" noChangeArrowheads="1"/>
          </p:cNvSpPr>
          <p:nvPr/>
        </p:nvSpPr>
        <p:spPr bwMode="auto">
          <a:xfrm>
            <a:off x="4876800" y="2876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Google Shape;1510;p80">
            <a:extLst>
              <a:ext uri="{FF2B5EF4-FFF2-40B4-BE49-F238E27FC236}">
                <a16:creationId xmlns:a16="http://schemas.microsoft.com/office/drawing/2014/main" id="{32345082-2D00-86B2-A33E-F8E071EA8B05}"/>
              </a:ext>
            </a:extLst>
          </p:cNvPr>
          <p:cNvSpPr/>
          <p:nvPr/>
        </p:nvSpPr>
        <p:spPr>
          <a:xfrm rot="689">
            <a:off x="64" y="3245380"/>
            <a:ext cx="2995800" cy="643200"/>
          </a:xfrm>
          <a:prstGeom prst="parallelogram">
            <a:avLst>
              <a:gd name="adj" fmla="val 2390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IN" dirty="0"/>
          </a:p>
        </p:txBody>
      </p:sp>
      <p:cxnSp>
        <p:nvCxnSpPr>
          <p:cNvPr id="24" name="Google Shape;1522;p80">
            <a:extLst>
              <a:ext uri="{FF2B5EF4-FFF2-40B4-BE49-F238E27FC236}">
                <a16:creationId xmlns:a16="http://schemas.microsoft.com/office/drawing/2014/main" id="{7F2EF20E-262C-A08C-C06B-66896351729B}"/>
              </a:ext>
            </a:extLst>
          </p:cNvPr>
          <p:cNvCxnSpPr>
            <a:cxnSpLocks/>
          </p:cNvCxnSpPr>
          <p:nvPr/>
        </p:nvCxnSpPr>
        <p:spPr>
          <a:xfrm>
            <a:off x="1472545" y="3958781"/>
            <a:ext cx="1299862" cy="721531"/>
          </a:xfrm>
          <a:prstGeom prst="curvedConnector3">
            <a:avLst>
              <a:gd name="adj1" fmla="val 50000"/>
            </a:avLst>
          </a:prstGeom>
          <a:noFill/>
          <a:ln w="28575" cap="rnd" cmpd="sng">
            <a:solidFill>
              <a:schemeClr val="accent6"/>
            </a:solidFill>
            <a:prstDash val="solid"/>
            <a:round/>
            <a:headEnd type="none" w="med" len="med"/>
            <a:tailEnd type="triangle" w="med" len="med"/>
          </a:ln>
        </p:spPr>
      </p:cxnSp>
      <p:sp>
        <p:nvSpPr>
          <p:cNvPr id="25" name="TextBox 24">
            <a:extLst>
              <a:ext uri="{FF2B5EF4-FFF2-40B4-BE49-F238E27FC236}">
                <a16:creationId xmlns:a16="http://schemas.microsoft.com/office/drawing/2014/main" id="{BC87C495-6E27-C555-E6FB-54C5564D69E0}"/>
              </a:ext>
            </a:extLst>
          </p:cNvPr>
          <p:cNvSpPr txBox="1"/>
          <p:nvPr/>
        </p:nvSpPr>
        <p:spPr>
          <a:xfrm>
            <a:off x="358089" y="3387359"/>
            <a:ext cx="2653587" cy="400110"/>
          </a:xfrm>
          <a:prstGeom prst="rect">
            <a:avLst/>
          </a:prstGeom>
          <a:noFill/>
        </p:spPr>
        <p:txBody>
          <a:bodyPr wrap="square" rtlCol="0">
            <a:spAutoFit/>
          </a:bodyPr>
          <a:lstStyle/>
          <a:p>
            <a:pPr algn="ctr">
              <a:buClr>
                <a:schemeClr val="accent4"/>
              </a:buClr>
              <a:buSzPts val="2000"/>
            </a:pPr>
            <a:r>
              <a:rPr lang="en-IN" sz="2000" dirty="0">
                <a:solidFill>
                  <a:schemeClr val="accent4"/>
                </a:solidFill>
                <a:latin typeface="Knewave"/>
                <a:sym typeface="Knewave"/>
              </a:rPr>
              <a:t>ADITYA KHICHI</a:t>
            </a:r>
          </a:p>
        </p:txBody>
      </p:sp>
      <p:sp>
        <p:nvSpPr>
          <p:cNvPr id="26" name="AutoShape 18">
            <a:extLst>
              <a:ext uri="{FF2B5EF4-FFF2-40B4-BE49-F238E27FC236}">
                <a16:creationId xmlns:a16="http://schemas.microsoft.com/office/drawing/2014/main" id="{E6AB05A4-381E-FE0E-9938-07BC09CA58AC}"/>
              </a:ext>
            </a:extLst>
          </p:cNvPr>
          <p:cNvSpPr>
            <a:spLocks noChangeAspect="1" noChangeArrowheads="1"/>
          </p:cNvSpPr>
          <p:nvPr/>
        </p:nvSpPr>
        <p:spPr bwMode="auto">
          <a:xfrm>
            <a:off x="5029200" y="3028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8" name="Picture 27">
            <a:extLst>
              <a:ext uri="{FF2B5EF4-FFF2-40B4-BE49-F238E27FC236}">
                <a16:creationId xmlns:a16="http://schemas.microsoft.com/office/drawing/2014/main" id="{8F73B333-4A0E-A6AD-634F-492C3B38CD0B}"/>
              </a:ext>
            </a:extLst>
          </p:cNvPr>
          <p:cNvPicPr>
            <a:picLocks noChangeAspect="1"/>
          </p:cNvPicPr>
          <p:nvPr/>
        </p:nvPicPr>
        <p:blipFill>
          <a:blip r:embed="rId5"/>
          <a:stretch>
            <a:fillRect/>
          </a:stretch>
        </p:blipFill>
        <p:spPr>
          <a:xfrm rot="537771">
            <a:off x="3329922" y="3176238"/>
            <a:ext cx="1710297" cy="1991332"/>
          </a:xfrm>
          <a:prstGeom prst="roundRect">
            <a:avLst>
              <a:gd name="adj" fmla="val 17804"/>
            </a:avLst>
          </a:prstGeom>
          <a:solidFill>
            <a:srgbClr val="FFFFFF">
              <a:shade val="85000"/>
            </a:srgbClr>
          </a:solidFill>
          <a:ln>
            <a:noFill/>
          </a:ln>
          <a:effectLst/>
        </p:spPr>
      </p:pic>
    </p:spTree>
    <p:extLst>
      <p:ext uri="{BB962C8B-B14F-4D97-AF65-F5344CB8AC3E}">
        <p14:creationId xmlns:p14="http://schemas.microsoft.com/office/powerpoint/2010/main" val="98784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3FF8-A926-9AE4-03C6-C99C79AE242E}"/>
              </a:ext>
            </a:extLst>
          </p:cNvPr>
          <p:cNvSpPr>
            <a:spLocks noGrp="1"/>
          </p:cNvSpPr>
          <p:nvPr>
            <p:ph type="title"/>
          </p:nvPr>
        </p:nvSpPr>
        <p:spPr>
          <a:xfrm rot="-949">
            <a:off x="4572083" y="4403161"/>
            <a:ext cx="3261600" cy="604500"/>
          </a:xfrm>
        </p:spPr>
        <p:txBody>
          <a:bodyPr/>
          <a:lstStyle/>
          <a:p>
            <a:r>
              <a:rPr lang="en-IN" sz="3600" dirty="0"/>
              <a:t>EXIT PAGE</a:t>
            </a:r>
          </a:p>
        </p:txBody>
      </p:sp>
      <p:sp>
        <p:nvSpPr>
          <p:cNvPr id="3" name="Subtitle 2">
            <a:extLst>
              <a:ext uri="{FF2B5EF4-FFF2-40B4-BE49-F238E27FC236}">
                <a16:creationId xmlns:a16="http://schemas.microsoft.com/office/drawing/2014/main" id="{D77C12A0-74DE-CEF6-0435-6490AFA2392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AA467AD4-9E3F-2F92-CB35-278A94EBC9CC}"/>
              </a:ext>
            </a:extLst>
          </p:cNvPr>
          <p:cNvPicPr>
            <a:picLocks noChangeAspect="1"/>
          </p:cNvPicPr>
          <p:nvPr/>
        </p:nvPicPr>
        <p:blipFill>
          <a:blip r:embed="rId2"/>
          <a:stretch>
            <a:fillRect/>
          </a:stretch>
        </p:blipFill>
        <p:spPr>
          <a:xfrm>
            <a:off x="2169751" y="1219200"/>
            <a:ext cx="4804500" cy="277905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00279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grpSp>
        <p:nvGrpSpPr>
          <p:cNvPr id="1533" name="Google Shape;1533;p81"/>
          <p:cNvGrpSpPr/>
          <p:nvPr/>
        </p:nvGrpSpPr>
        <p:grpSpPr>
          <a:xfrm>
            <a:off x="2228250" y="235708"/>
            <a:ext cx="4687624" cy="2212985"/>
            <a:chOff x="1293800" y="871017"/>
            <a:chExt cx="6569900" cy="3307900"/>
          </a:xfrm>
        </p:grpSpPr>
        <p:pic>
          <p:nvPicPr>
            <p:cNvPr id="1534" name="Google Shape;1534;p81"/>
            <p:cNvPicPr preferRelativeResize="0"/>
            <p:nvPr/>
          </p:nvPicPr>
          <p:blipFill rotWithShape="1">
            <a:blip r:embed="rId3">
              <a:alphaModFix/>
            </a:blip>
            <a:srcRect l="16359" t="25269" r="24476" b="23348"/>
            <a:stretch/>
          </p:blipFill>
          <p:spPr>
            <a:xfrm rot="-451846">
              <a:off x="1415556" y="1373625"/>
              <a:ext cx="4392689" cy="2144642"/>
            </a:xfrm>
            <a:prstGeom prst="parallelogram">
              <a:avLst>
                <a:gd name="adj" fmla="val 25153"/>
              </a:avLst>
            </a:prstGeom>
            <a:noFill/>
            <a:ln>
              <a:noFill/>
            </a:ln>
          </p:spPr>
        </p:pic>
        <p:grpSp>
          <p:nvGrpSpPr>
            <p:cNvPr id="1535" name="Google Shape;1535;p81"/>
            <p:cNvGrpSpPr/>
            <p:nvPr/>
          </p:nvGrpSpPr>
          <p:grpSpPr>
            <a:xfrm>
              <a:off x="1313499" y="871017"/>
              <a:ext cx="6550201" cy="3307900"/>
              <a:chOff x="1313499" y="871017"/>
              <a:chExt cx="6550201" cy="3307900"/>
            </a:xfrm>
          </p:grpSpPr>
          <p:pic>
            <p:nvPicPr>
              <p:cNvPr id="1536" name="Google Shape;1536;p81"/>
              <p:cNvPicPr preferRelativeResize="0"/>
              <p:nvPr/>
            </p:nvPicPr>
            <p:blipFill rotWithShape="1">
              <a:blip r:embed="rId3">
                <a:alphaModFix/>
              </a:blip>
              <a:srcRect l="20223" t="25269" r="24476" b="23348"/>
              <a:stretch/>
            </p:blipFill>
            <p:spPr>
              <a:xfrm rot="-451927">
                <a:off x="3634886" y="1678603"/>
                <a:ext cx="4105827" cy="2144642"/>
              </a:xfrm>
              <a:prstGeom prst="parallelogram">
                <a:avLst>
                  <a:gd name="adj" fmla="val 25153"/>
                </a:avLst>
              </a:prstGeom>
              <a:noFill/>
              <a:ln>
                <a:noFill/>
              </a:ln>
            </p:spPr>
          </p:pic>
          <p:grpSp>
            <p:nvGrpSpPr>
              <p:cNvPr id="1537" name="Google Shape;1537;p81"/>
              <p:cNvGrpSpPr/>
              <p:nvPr/>
            </p:nvGrpSpPr>
            <p:grpSpPr>
              <a:xfrm rot="-415413">
                <a:off x="1447045" y="1231490"/>
                <a:ext cx="6137207" cy="2586955"/>
                <a:chOff x="1712950" y="1381000"/>
                <a:chExt cx="5419850" cy="2284575"/>
              </a:xfrm>
            </p:grpSpPr>
            <p:sp>
              <p:nvSpPr>
                <p:cNvPr id="1538" name="Google Shape;1538;p81"/>
                <p:cNvSpPr/>
                <p:nvPr/>
              </p:nvSpPr>
              <p:spPr>
                <a:xfrm>
                  <a:off x="1712950" y="1381000"/>
                  <a:ext cx="3776700" cy="17967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sp>
              <p:nvSpPr>
                <p:cNvPr id="1539" name="Google Shape;1539;p81"/>
                <p:cNvSpPr/>
                <p:nvPr/>
              </p:nvSpPr>
              <p:spPr>
                <a:xfrm>
                  <a:off x="3646500" y="1868875"/>
                  <a:ext cx="3486300" cy="17967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40" name="Google Shape;1540;p81"/>
          <p:cNvSpPr txBox="1">
            <a:spLocks noGrp="1"/>
          </p:cNvSpPr>
          <p:nvPr>
            <p:ph type="ctrTitle"/>
          </p:nvPr>
        </p:nvSpPr>
        <p:spPr>
          <a:xfrm>
            <a:off x="2839257" y="779001"/>
            <a:ext cx="34518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pic>
        <p:nvPicPr>
          <p:cNvPr id="2" name="Picture 1">
            <a:extLst>
              <a:ext uri="{FF2B5EF4-FFF2-40B4-BE49-F238E27FC236}">
                <a16:creationId xmlns:a16="http://schemas.microsoft.com/office/drawing/2014/main" id="{C47B526D-9FBC-DEA1-B9AD-AE5F6C93B1C1}"/>
              </a:ext>
            </a:extLst>
          </p:cNvPr>
          <p:cNvPicPr>
            <a:picLocks noChangeAspect="1"/>
          </p:cNvPicPr>
          <p:nvPr/>
        </p:nvPicPr>
        <p:blipFill>
          <a:blip r:embed="rId4"/>
          <a:stretch>
            <a:fillRect/>
          </a:stretch>
        </p:blipFill>
        <p:spPr>
          <a:xfrm>
            <a:off x="2086162" y="3733053"/>
            <a:ext cx="4951132" cy="6314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 </a:t>
            </a:r>
            <a:endParaRPr dirty="0"/>
          </a:p>
        </p:txBody>
      </p:sp>
      <p:sp>
        <p:nvSpPr>
          <p:cNvPr id="758" name="Google Shape;758;p47"/>
          <p:cNvSpPr txBox="1">
            <a:spLocks noGrp="1"/>
          </p:cNvSpPr>
          <p:nvPr>
            <p:ph type="body" idx="1"/>
          </p:nvPr>
        </p:nvSpPr>
        <p:spPr>
          <a:xfrm>
            <a:off x="720000" y="1237208"/>
            <a:ext cx="7704000" cy="33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Here’s what you’ll find in this </a:t>
            </a:r>
            <a:r>
              <a:rPr lang="en" sz="1800" dirty="0">
                <a:highlight>
                  <a:schemeClr val="accent1"/>
                </a:highlight>
                <a:uFill>
                  <a:noFill/>
                </a:uFill>
              </a:rPr>
              <a:t>presentation</a:t>
            </a:r>
            <a:r>
              <a:rPr lang="en" sz="1800" dirty="0"/>
              <a:t> </a:t>
            </a:r>
            <a:endParaRPr sz="1800" dirty="0"/>
          </a:p>
          <a:p>
            <a:pPr marL="155575" lvl="0" indent="0" algn="l" rtl="0">
              <a:spcBef>
                <a:spcPts val="0"/>
              </a:spcBef>
              <a:spcAft>
                <a:spcPts val="0"/>
              </a:spcAft>
              <a:buSzPts val="1150"/>
              <a:buNone/>
            </a:pPr>
            <a:endParaRPr sz="1800" dirty="0"/>
          </a:p>
          <a:p>
            <a:pPr marL="171450" lvl="0" indent="-171450" algn="l" rtl="0">
              <a:spcBef>
                <a:spcPts val="0"/>
              </a:spcBef>
              <a:spcAft>
                <a:spcPts val="0"/>
              </a:spcAft>
              <a:buFont typeface="Wingdings" panose="05000000000000000000" pitchFamily="2" charset="2"/>
              <a:buChar char="Ø"/>
            </a:pPr>
            <a:r>
              <a:rPr lang="en-IN" sz="1800" dirty="0"/>
              <a:t>INTRODUCTION TO PROBLEM STATEMENT</a:t>
            </a:r>
          </a:p>
          <a:p>
            <a:pPr marL="171450" lvl="0" indent="-171450" algn="l" rtl="0">
              <a:spcBef>
                <a:spcPts val="0"/>
              </a:spcBef>
              <a:spcAft>
                <a:spcPts val="0"/>
              </a:spcAft>
              <a:buFont typeface="Wingdings" panose="05000000000000000000" pitchFamily="2" charset="2"/>
              <a:buChar char="Ø"/>
            </a:pPr>
            <a:r>
              <a:rPr lang="en-IN" sz="1800" dirty="0"/>
              <a:t>OBJECTIVE</a:t>
            </a:r>
          </a:p>
          <a:p>
            <a:pPr marL="171450" lvl="0" indent="-171450" algn="l" rtl="0">
              <a:spcBef>
                <a:spcPts val="0"/>
              </a:spcBef>
              <a:spcAft>
                <a:spcPts val="0"/>
              </a:spcAft>
              <a:buFont typeface="Wingdings" panose="05000000000000000000" pitchFamily="2" charset="2"/>
              <a:buChar char="Ø"/>
            </a:pPr>
            <a:r>
              <a:rPr lang="en-IN" sz="1800" dirty="0"/>
              <a:t>OUR SOLUTION</a:t>
            </a:r>
          </a:p>
          <a:p>
            <a:pPr marL="171450" lvl="0" indent="-171450" algn="l" rtl="0">
              <a:spcBef>
                <a:spcPts val="0"/>
              </a:spcBef>
              <a:spcAft>
                <a:spcPts val="0"/>
              </a:spcAft>
              <a:buFont typeface="Wingdings" panose="05000000000000000000" pitchFamily="2" charset="2"/>
              <a:buChar char="Ø"/>
            </a:pPr>
            <a:r>
              <a:rPr lang="en-IN" sz="1800" dirty="0"/>
              <a:t>SYSTEM REQUIREMENTS</a:t>
            </a:r>
          </a:p>
          <a:p>
            <a:pPr marL="171450" lvl="0" indent="-171450" algn="l" rtl="0">
              <a:spcBef>
                <a:spcPts val="0"/>
              </a:spcBef>
              <a:spcAft>
                <a:spcPts val="0"/>
              </a:spcAft>
              <a:buFont typeface="Wingdings" panose="05000000000000000000" pitchFamily="2" charset="2"/>
              <a:buChar char="Ø"/>
            </a:pPr>
            <a:r>
              <a:rPr lang="en-IN" sz="1800" dirty="0"/>
              <a:t>GUI REPRESENATAION</a:t>
            </a:r>
          </a:p>
          <a:p>
            <a:pPr marL="171450" lvl="0" indent="-171450" algn="l" rtl="0">
              <a:spcBef>
                <a:spcPts val="0"/>
              </a:spcBef>
              <a:spcAft>
                <a:spcPts val="0"/>
              </a:spcAft>
              <a:buFont typeface="Wingdings" panose="05000000000000000000" pitchFamily="2" charset="2"/>
              <a:buChar char="Ø"/>
            </a:pPr>
            <a:r>
              <a:rPr lang="en-IN" sz="1800" dirty="0"/>
              <a:t>DSA INVOLVED IN PPT</a:t>
            </a:r>
          </a:p>
          <a:p>
            <a:pPr marL="171450" lvl="0" indent="-171450" algn="l" rtl="0">
              <a:spcBef>
                <a:spcPts val="0"/>
              </a:spcBef>
              <a:spcAft>
                <a:spcPts val="0"/>
              </a:spcAft>
              <a:buFont typeface="Wingdings" panose="05000000000000000000" pitchFamily="2" charset="2"/>
              <a:buChar char="Ø"/>
            </a:pPr>
            <a:r>
              <a:rPr lang="en-IN" sz="1800" dirty="0"/>
              <a:t>SOURCE CODE</a:t>
            </a:r>
          </a:p>
          <a:p>
            <a:pPr marL="171450" lvl="0" indent="-171450" algn="l" rtl="0">
              <a:spcBef>
                <a:spcPts val="0"/>
              </a:spcBef>
              <a:spcAft>
                <a:spcPts val="0"/>
              </a:spcAft>
              <a:buFont typeface="Wingdings" panose="05000000000000000000" pitchFamily="2" charset="2"/>
              <a:buChar char="Ø"/>
            </a:pPr>
            <a:r>
              <a:rPr lang="en-IN" sz="1800" dirty="0"/>
              <a:t>OUTPUT SNIPPETS</a:t>
            </a:r>
          </a:p>
          <a:p>
            <a:pPr marL="171450" lvl="0" indent="-171450" algn="l" rtl="0">
              <a:spcBef>
                <a:spcPts val="0"/>
              </a:spcBef>
              <a:spcAft>
                <a:spcPts val="0"/>
              </a:spcAft>
              <a:buFont typeface="Wingdings" panose="05000000000000000000" pitchFamily="2" charset="2"/>
              <a:buChar char="Ø"/>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51"/>
          <p:cNvSpPr txBox="1">
            <a:spLocks noGrp="1"/>
          </p:cNvSpPr>
          <p:nvPr>
            <p:ph type="title"/>
          </p:nvPr>
        </p:nvSpPr>
        <p:spPr>
          <a:xfrm>
            <a:off x="1048871" y="2321050"/>
            <a:ext cx="6911788" cy="13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solidFill>
                <a:schemeClr val="accent6"/>
              </a:solidFill>
            </a:endParaRPr>
          </a:p>
        </p:txBody>
      </p:sp>
      <p:sp>
        <p:nvSpPr>
          <p:cNvPr id="829" name="Google Shape;829;p51"/>
          <p:cNvSpPr txBox="1">
            <a:spLocks noGrp="1"/>
          </p:cNvSpPr>
          <p:nvPr>
            <p:ph type="subTitle" idx="1"/>
          </p:nvPr>
        </p:nvSpPr>
        <p:spPr>
          <a:xfrm rot="579">
            <a:off x="2790900" y="3746500"/>
            <a:ext cx="35622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You can enter a subtitle here if you need it</a:t>
            </a:r>
            <a:endParaRPr sz="1600" dirty="0"/>
          </a:p>
          <a:p>
            <a:pPr marL="0" lvl="0" indent="0" algn="ctr" rtl="0">
              <a:spcBef>
                <a:spcPts val="0"/>
              </a:spcBef>
              <a:spcAft>
                <a:spcPts val="0"/>
              </a:spcAft>
              <a:buNone/>
            </a:pPr>
            <a:endParaRPr dirty="0"/>
          </a:p>
        </p:txBody>
      </p:sp>
      <p:sp>
        <p:nvSpPr>
          <p:cNvPr id="830" name="Google Shape;830;p51"/>
          <p:cNvSpPr/>
          <p:nvPr/>
        </p:nvSpPr>
        <p:spPr>
          <a:xfrm>
            <a:off x="3619152" y="695326"/>
            <a:ext cx="1905674" cy="1715424"/>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6"/>
                </a:solidFill>
                <a:latin typeface="Knewave"/>
              </a:rPr>
              <a:t>01</a:t>
            </a:r>
          </a:p>
        </p:txBody>
      </p:sp>
    </p:spTree>
    <p:extLst>
      <p:ext uri="{BB962C8B-B14F-4D97-AF65-F5344CB8AC3E}">
        <p14:creationId xmlns:p14="http://schemas.microsoft.com/office/powerpoint/2010/main" val="41184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48"/>
          <p:cNvSpPr/>
          <p:nvPr/>
        </p:nvSpPr>
        <p:spPr>
          <a:xfrm>
            <a:off x="674919" y="341041"/>
            <a:ext cx="5641455" cy="834970"/>
          </a:xfrm>
          <a:prstGeom prst="rect">
            <a:avLst/>
          </a:prstGeom>
        </p:spPr>
        <p:txBody>
          <a:bodyPr>
            <a:prstTxWarp prst="textPlain">
              <a:avLst/>
            </a:prstTxWarp>
          </a:bodyPr>
          <a:lstStyle/>
          <a:p>
            <a:pPr lvl="0" algn="ctr"/>
            <a:r>
              <a:rPr lang="en-IN" b="0" i="0" dirty="0">
                <a:ln w="28575" cap="flat" cmpd="sng">
                  <a:solidFill>
                    <a:schemeClr val="dk1"/>
                  </a:solidFill>
                  <a:prstDash val="solid"/>
                  <a:round/>
                  <a:headEnd type="none" w="sm" len="sm"/>
                  <a:tailEnd type="none" w="sm" len="sm"/>
                </a:ln>
                <a:solidFill>
                  <a:schemeClr val="accent6"/>
                </a:solidFill>
                <a:latin typeface="Knewave"/>
              </a:rPr>
              <a:t>Introduction  to problem statement</a:t>
            </a:r>
            <a:r>
              <a:rPr b="0" i="0" dirty="0">
                <a:ln w="28575" cap="flat" cmpd="sng">
                  <a:solidFill>
                    <a:schemeClr val="dk1"/>
                  </a:solidFill>
                  <a:prstDash val="solid"/>
                  <a:round/>
                  <a:headEnd type="none" w="sm" len="sm"/>
                  <a:tailEnd type="none" w="sm" len="sm"/>
                </a:ln>
                <a:solidFill>
                  <a:schemeClr val="accent6"/>
                </a:solidFill>
                <a:latin typeface="Knewave"/>
              </a:rPr>
              <a:t>!</a:t>
            </a:r>
          </a:p>
        </p:txBody>
      </p:sp>
      <p:grpSp>
        <p:nvGrpSpPr>
          <p:cNvPr id="766" name="Google Shape;766;p48"/>
          <p:cNvGrpSpPr/>
          <p:nvPr/>
        </p:nvGrpSpPr>
        <p:grpSpPr>
          <a:xfrm>
            <a:off x="7290411" y="3355332"/>
            <a:ext cx="1370369" cy="1028264"/>
            <a:chOff x="7905643" y="2073776"/>
            <a:chExt cx="1154579" cy="866345"/>
          </a:xfrm>
        </p:grpSpPr>
        <p:grpSp>
          <p:nvGrpSpPr>
            <p:cNvPr id="767" name="Google Shape;767;p48"/>
            <p:cNvGrpSpPr/>
            <p:nvPr/>
          </p:nvGrpSpPr>
          <p:grpSpPr>
            <a:xfrm>
              <a:off x="8277118" y="2073776"/>
              <a:ext cx="552979" cy="532882"/>
              <a:chOff x="5008175" y="258525"/>
              <a:chExt cx="1666100" cy="1605550"/>
            </a:xfrm>
          </p:grpSpPr>
          <p:sp>
            <p:nvSpPr>
              <p:cNvPr id="768" name="Google Shape;768;p48"/>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7905643" y="2140439"/>
              <a:ext cx="552979" cy="532882"/>
              <a:chOff x="5008175" y="258525"/>
              <a:chExt cx="1666100" cy="1605550"/>
            </a:xfrm>
          </p:grpSpPr>
          <p:sp>
            <p:nvSpPr>
              <p:cNvPr id="772" name="Google Shape;772;p48"/>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8"/>
            <p:cNvGrpSpPr/>
            <p:nvPr/>
          </p:nvGrpSpPr>
          <p:grpSpPr>
            <a:xfrm>
              <a:off x="8507243" y="2407239"/>
              <a:ext cx="552979" cy="532882"/>
              <a:chOff x="5008175" y="258525"/>
              <a:chExt cx="1666100" cy="1605550"/>
            </a:xfrm>
          </p:grpSpPr>
          <p:sp>
            <p:nvSpPr>
              <p:cNvPr id="776" name="Google Shape;776;p48"/>
              <p:cNvSpPr/>
              <p:nvPr/>
            </p:nvSpPr>
            <p:spPr>
              <a:xfrm>
                <a:off x="5008175" y="433900"/>
                <a:ext cx="854400" cy="1430175"/>
              </a:xfrm>
              <a:custGeom>
                <a:avLst/>
                <a:gdLst/>
                <a:ahLst/>
                <a:cxnLst/>
                <a:rect l="l" t="t" r="r" b="b"/>
                <a:pathLst>
                  <a:path w="34176" h="57207" extrusionOk="0">
                    <a:moveTo>
                      <a:pt x="9083" y="1"/>
                    </a:moveTo>
                    <a:lnTo>
                      <a:pt x="1" y="35439"/>
                    </a:lnTo>
                    <a:lnTo>
                      <a:pt x="25093" y="57206"/>
                    </a:lnTo>
                    <a:lnTo>
                      <a:pt x="34175" y="21766"/>
                    </a:lnTo>
                    <a:lnTo>
                      <a:pt x="9083" y="1"/>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5635500" y="802675"/>
                <a:ext cx="1038775" cy="1061400"/>
              </a:xfrm>
              <a:custGeom>
                <a:avLst/>
                <a:gdLst/>
                <a:ahLst/>
                <a:cxnLst/>
                <a:rect l="l" t="t" r="r" b="b"/>
                <a:pathLst>
                  <a:path w="41551" h="42456" extrusionOk="0">
                    <a:moveTo>
                      <a:pt x="41551" y="0"/>
                    </a:moveTo>
                    <a:lnTo>
                      <a:pt x="9082" y="7015"/>
                    </a:lnTo>
                    <a:lnTo>
                      <a:pt x="0" y="42455"/>
                    </a:lnTo>
                    <a:lnTo>
                      <a:pt x="0" y="42455"/>
                    </a:lnTo>
                    <a:lnTo>
                      <a:pt x="32468" y="35440"/>
                    </a:lnTo>
                    <a:lnTo>
                      <a:pt x="4155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235225" y="258525"/>
                <a:ext cx="1439050" cy="719550"/>
              </a:xfrm>
              <a:custGeom>
                <a:avLst/>
                <a:gdLst/>
                <a:ahLst/>
                <a:cxnLst/>
                <a:rect l="l" t="t" r="r" b="b"/>
                <a:pathLst>
                  <a:path w="57562" h="28782" extrusionOk="0">
                    <a:moveTo>
                      <a:pt x="32469" y="1"/>
                    </a:moveTo>
                    <a:lnTo>
                      <a:pt x="1" y="7016"/>
                    </a:lnTo>
                    <a:lnTo>
                      <a:pt x="25093" y="28781"/>
                    </a:lnTo>
                    <a:lnTo>
                      <a:pt x="57562" y="21766"/>
                    </a:lnTo>
                    <a:lnTo>
                      <a:pt x="32469"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48"/>
            <p:cNvSpPr/>
            <p:nvPr/>
          </p:nvSpPr>
          <p:spPr>
            <a:xfrm rot="2379987">
              <a:off x="8197937" y="2560646"/>
              <a:ext cx="452142" cy="226071"/>
            </a:xfrm>
            <a:custGeom>
              <a:avLst/>
              <a:gdLst/>
              <a:ahLst/>
              <a:cxnLst/>
              <a:rect l="l" t="t" r="r" b="b"/>
              <a:pathLst>
                <a:path w="15590" h="7795" extrusionOk="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C5D66761-99A4-2636-8500-AB09386B2F2B}"/>
              </a:ext>
            </a:extLst>
          </p:cNvPr>
          <p:cNvSpPr>
            <a:spLocks noGrp="1"/>
          </p:cNvSpPr>
          <p:nvPr>
            <p:ph type="body" idx="1"/>
          </p:nvPr>
        </p:nvSpPr>
        <p:spPr>
          <a:xfrm>
            <a:off x="483220" y="1176010"/>
            <a:ext cx="6838924" cy="3500067"/>
          </a:xfrm>
        </p:spPr>
        <p:txBody>
          <a:bodyPr/>
          <a:lstStyle/>
          <a:p>
            <a:pPr>
              <a:buSzPct val="140000"/>
              <a:buBlip>
                <a:blip r:embed="rId3"/>
              </a:buBlip>
            </a:pPr>
            <a:r>
              <a:rPr lang="en-US" dirty="0"/>
              <a:t>Developing an Advanced Admission Simulation System for State Engineering Colleges: Solving Complex Allocation Challenges. This project focuses on creating a comprehensive merit-based admission system for engineering colleges. </a:t>
            </a:r>
          </a:p>
          <a:p>
            <a:pPr>
              <a:buSzPct val="140000"/>
              <a:buBlip>
                <a:blip r:embed="rId3"/>
              </a:buBlip>
            </a:pPr>
            <a:endParaRPr lang="en-US" dirty="0"/>
          </a:p>
          <a:p>
            <a:pPr>
              <a:buSzPct val="140000"/>
              <a:buBlip>
                <a:blip r:embed="rId3"/>
              </a:buBlip>
            </a:pPr>
            <a:r>
              <a:rPr lang="en-US" dirty="0"/>
              <a:t>It simulates the admission process using SRMJEE scores and course preferences. The system is modular, with distinct classes for menu, database, and allotment mechanisms. </a:t>
            </a:r>
          </a:p>
          <a:p>
            <a:pPr>
              <a:buSzPct val="140000"/>
              <a:buBlip>
                <a:blip r:embed="rId3"/>
              </a:buBlip>
            </a:pPr>
            <a:endParaRPr lang="en-US" dirty="0"/>
          </a:p>
          <a:p>
            <a:pPr>
              <a:buSzPct val="140000"/>
              <a:buBlip>
                <a:blip r:embed="rId3"/>
              </a:buBlip>
            </a:pPr>
            <a:r>
              <a:rPr lang="en-US" dirty="0"/>
              <a:t>It serves both administrators and students, offering a range of functionalities with robust input validation. The system efficiently allocates seats for over 500 students and ensures data security by encrypting passwords using a Caesar-cipher algorithm.</a:t>
            </a: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49"/>
          <p:cNvGrpSpPr/>
          <p:nvPr/>
        </p:nvGrpSpPr>
        <p:grpSpPr>
          <a:xfrm>
            <a:off x="868788" y="2760825"/>
            <a:ext cx="3550075" cy="1653600"/>
            <a:chOff x="775125" y="2949900"/>
            <a:chExt cx="3550075" cy="1653600"/>
          </a:xfrm>
        </p:grpSpPr>
        <p:pic>
          <p:nvPicPr>
            <p:cNvPr id="785" name="Google Shape;785;p49"/>
            <p:cNvPicPr preferRelativeResize="0"/>
            <p:nvPr/>
          </p:nvPicPr>
          <p:blipFill rotWithShape="1">
            <a:blip r:embed="rId3">
              <a:alphaModFix/>
            </a:blip>
            <a:srcRect l="12933" t="16234" r="7770" b="16234"/>
            <a:stretch/>
          </p:blipFill>
          <p:spPr>
            <a:xfrm>
              <a:off x="873700" y="2949900"/>
              <a:ext cx="3451500" cy="1653600"/>
            </a:xfrm>
            <a:prstGeom prst="parallelogram">
              <a:avLst>
                <a:gd name="adj" fmla="val 25000"/>
              </a:avLst>
            </a:prstGeom>
            <a:noFill/>
            <a:ln>
              <a:noFill/>
            </a:ln>
          </p:spPr>
        </p:pic>
        <p:sp>
          <p:nvSpPr>
            <p:cNvPr id="786" name="Google Shape;786;p49"/>
            <p:cNvSpPr/>
            <p:nvPr/>
          </p:nvSpPr>
          <p:spPr>
            <a:xfrm rot="298">
              <a:off x="775125" y="2950050"/>
              <a:ext cx="3460200" cy="15780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9"/>
          <p:cNvGrpSpPr/>
          <p:nvPr/>
        </p:nvGrpSpPr>
        <p:grpSpPr>
          <a:xfrm>
            <a:off x="1255050" y="729075"/>
            <a:ext cx="3564400" cy="1653600"/>
            <a:chOff x="872850" y="765325"/>
            <a:chExt cx="3564400" cy="1653600"/>
          </a:xfrm>
        </p:grpSpPr>
        <p:pic>
          <p:nvPicPr>
            <p:cNvPr id="788" name="Google Shape;788;p49"/>
            <p:cNvPicPr preferRelativeResize="0"/>
            <p:nvPr/>
          </p:nvPicPr>
          <p:blipFill rotWithShape="1">
            <a:blip r:embed="rId4">
              <a:alphaModFix/>
            </a:blip>
            <a:srcRect l="17001" t="23575" r="17001" b="23564"/>
            <a:stretch/>
          </p:blipFill>
          <p:spPr>
            <a:xfrm>
              <a:off x="977050" y="765325"/>
              <a:ext cx="3460200" cy="1653600"/>
            </a:xfrm>
            <a:prstGeom prst="parallelogram">
              <a:avLst>
                <a:gd name="adj" fmla="val 25000"/>
              </a:avLst>
            </a:prstGeom>
            <a:noFill/>
            <a:ln>
              <a:noFill/>
            </a:ln>
          </p:spPr>
        </p:pic>
        <p:sp>
          <p:nvSpPr>
            <p:cNvPr id="789" name="Google Shape;789;p49"/>
            <p:cNvSpPr/>
            <p:nvPr/>
          </p:nvSpPr>
          <p:spPr>
            <a:xfrm rot="298">
              <a:off x="872850" y="765475"/>
              <a:ext cx="3460200" cy="15780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49"/>
          <p:cNvGrpSpPr/>
          <p:nvPr/>
        </p:nvGrpSpPr>
        <p:grpSpPr>
          <a:xfrm>
            <a:off x="4572000" y="2760825"/>
            <a:ext cx="3564400" cy="1653600"/>
            <a:chOff x="872850" y="765325"/>
            <a:chExt cx="3564400" cy="1653600"/>
          </a:xfrm>
        </p:grpSpPr>
        <p:pic>
          <p:nvPicPr>
            <p:cNvPr id="791" name="Google Shape;791;p49"/>
            <p:cNvPicPr preferRelativeResize="0"/>
            <p:nvPr/>
          </p:nvPicPr>
          <p:blipFill rotWithShape="1">
            <a:blip r:embed="rId4">
              <a:alphaModFix/>
            </a:blip>
            <a:srcRect l="17001" t="23575" r="17001" b="23564"/>
            <a:stretch/>
          </p:blipFill>
          <p:spPr>
            <a:xfrm>
              <a:off x="977050" y="765325"/>
              <a:ext cx="3460200" cy="1653600"/>
            </a:xfrm>
            <a:prstGeom prst="parallelogram">
              <a:avLst>
                <a:gd name="adj" fmla="val 25000"/>
              </a:avLst>
            </a:prstGeom>
            <a:noFill/>
            <a:ln>
              <a:noFill/>
            </a:ln>
          </p:spPr>
        </p:pic>
        <p:sp>
          <p:nvSpPr>
            <p:cNvPr id="792" name="Google Shape;792;p49"/>
            <p:cNvSpPr/>
            <p:nvPr/>
          </p:nvSpPr>
          <p:spPr>
            <a:xfrm rot="298">
              <a:off x="872850" y="765475"/>
              <a:ext cx="3460200" cy="15780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9"/>
          <p:cNvGrpSpPr/>
          <p:nvPr/>
        </p:nvGrpSpPr>
        <p:grpSpPr>
          <a:xfrm>
            <a:off x="4943113" y="729075"/>
            <a:ext cx="3550075" cy="1653600"/>
            <a:chOff x="775125" y="2949900"/>
            <a:chExt cx="3550075" cy="1653600"/>
          </a:xfrm>
        </p:grpSpPr>
        <p:pic>
          <p:nvPicPr>
            <p:cNvPr id="794" name="Google Shape;794;p49"/>
            <p:cNvPicPr preferRelativeResize="0"/>
            <p:nvPr/>
          </p:nvPicPr>
          <p:blipFill rotWithShape="1">
            <a:blip r:embed="rId3">
              <a:alphaModFix/>
            </a:blip>
            <a:srcRect l="12933" t="16234" r="7770" b="16234"/>
            <a:stretch/>
          </p:blipFill>
          <p:spPr>
            <a:xfrm>
              <a:off x="873700" y="2949900"/>
              <a:ext cx="3451500" cy="1653600"/>
            </a:xfrm>
            <a:prstGeom prst="parallelogram">
              <a:avLst>
                <a:gd name="adj" fmla="val 25000"/>
              </a:avLst>
            </a:prstGeom>
            <a:noFill/>
            <a:ln>
              <a:noFill/>
            </a:ln>
          </p:spPr>
        </p:pic>
        <p:sp>
          <p:nvSpPr>
            <p:cNvPr id="795" name="Google Shape;795;p49"/>
            <p:cNvSpPr/>
            <p:nvPr/>
          </p:nvSpPr>
          <p:spPr>
            <a:xfrm rot="298">
              <a:off x="775125" y="2950050"/>
              <a:ext cx="3460200" cy="15780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49"/>
          <p:cNvSpPr/>
          <p:nvPr/>
        </p:nvSpPr>
        <p:spPr>
          <a:xfrm>
            <a:off x="4348475" y="3929638"/>
            <a:ext cx="834799" cy="655625"/>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6"/>
                </a:solidFill>
                <a:latin typeface="Knewave"/>
              </a:rPr>
              <a:t>04</a:t>
            </a:r>
          </a:p>
        </p:txBody>
      </p:sp>
      <p:sp>
        <p:nvSpPr>
          <p:cNvPr id="798" name="Google Shape;798;p49"/>
          <p:cNvSpPr/>
          <p:nvPr/>
        </p:nvSpPr>
        <p:spPr>
          <a:xfrm>
            <a:off x="720000" y="3929638"/>
            <a:ext cx="853287" cy="634292"/>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6"/>
                </a:solidFill>
                <a:latin typeface="Knewave"/>
              </a:rPr>
              <a:t>03</a:t>
            </a:r>
          </a:p>
        </p:txBody>
      </p:sp>
      <p:sp>
        <p:nvSpPr>
          <p:cNvPr id="799" name="Google Shape;799;p49"/>
          <p:cNvSpPr/>
          <p:nvPr/>
        </p:nvSpPr>
        <p:spPr>
          <a:xfrm>
            <a:off x="4797575" y="1914963"/>
            <a:ext cx="853287" cy="642825"/>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6"/>
                </a:solidFill>
                <a:latin typeface="Knewave"/>
              </a:rPr>
              <a:t>02</a:t>
            </a:r>
          </a:p>
        </p:txBody>
      </p:sp>
      <p:sp>
        <p:nvSpPr>
          <p:cNvPr id="800" name="Google Shape;800;p49"/>
          <p:cNvSpPr/>
          <p:nvPr/>
        </p:nvSpPr>
        <p:spPr>
          <a:xfrm>
            <a:off x="1044350" y="1912475"/>
            <a:ext cx="719605" cy="647803"/>
          </a:xfrm>
          <a:prstGeom prst="rect">
            <a:avLst/>
          </a:prstGeom>
        </p:spPr>
        <p:txBody>
          <a:bodyPr>
            <a:prstTxWarp prst="textPlain">
              <a:avLst/>
            </a:prstTxWarp>
          </a:bodyPr>
          <a:lstStyle/>
          <a:p>
            <a:pPr lvl="0" algn="ctr"/>
            <a:r>
              <a:rPr b="0" i="0">
                <a:ln w="28575" cap="flat" cmpd="sng">
                  <a:solidFill>
                    <a:schemeClr val="dk1"/>
                  </a:solidFill>
                  <a:prstDash val="solid"/>
                  <a:round/>
                  <a:headEnd type="none" w="sm" len="sm"/>
                  <a:tailEnd type="none" w="sm" len="sm"/>
                </a:ln>
                <a:solidFill>
                  <a:schemeClr val="accent6"/>
                </a:solidFill>
                <a:latin typeface="Knewave"/>
              </a:rPr>
              <a:t>01</a:t>
            </a:r>
          </a:p>
        </p:txBody>
      </p:sp>
      <p:sp>
        <p:nvSpPr>
          <p:cNvPr id="801" name="Google Shape;801;p49"/>
          <p:cNvSpPr txBox="1">
            <a:spLocks noGrp="1"/>
          </p:cNvSpPr>
          <p:nvPr>
            <p:ph type="title"/>
          </p:nvPr>
        </p:nvSpPr>
        <p:spPr>
          <a:xfrm>
            <a:off x="1869053" y="85160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a:t>
            </a:r>
            <a:endParaRPr dirty="0"/>
          </a:p>
        </p:txBody>
      </p:sp>
      <p:sp>
        <p:nvSpPr>
          <p:cNvPr id="803" name="Google Shape;803;p49"/>
          <p:cNvSpPr txBox="1">
            <a:spLocks noGrp="1"/>
          </p:cNvSpPr>
          <p:nvPr>
            <p:ph type="title" idx="2"/>
          </p:nvPr>
        </p:nvSpPr>
        <p:spPr>
          <a:xfrm>
            <a:off x="5662403" y="85160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Flask</a:t>
            </a:r>
            <a:endParaRPr dirty="0"/>
          </a:p>
        </p:txBody>
      </p:sp>
      <p:sp>
        <p:nvSpPr>
          <p:cNvPr id="804" name="Google Shape;804;p49"/>
          <p:cNvSpPr txBox="1">
            <a:spLocks noGrp="1"/>
          </p:cNvSpPr>
          <p:nvPr>
            <p:ph type="title" idx="4"/>
          </p:nvPr>
        </p:nvSpPr>
        <p:spPr>
          <a:xfrm>
            <a:off x="1444653" y="288336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Pandas</a:t>
            </a:r>
            <a:endParaRPr dirty="0"/>
          </a:p>
        </p:txBody>
      </p:sp>
      <p:sp>
        <p:nvSpPr>
          <p:cNvPr id="806" name="Google Shape;806;p49"/>
          <p:cNvSpPr txBox="1">
            <a:spLocks noGrp="1"/>
          </p:cNvSpPr>
          <p:nvPr>
            <p:ph type="title" idx="6"/>
          </p:nvPr>
        </p:nvSpPr>
        <p:spPr>
          <a:xfrm>
            <a:off x="5104953" y="288336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Pywebio</a:t>
            </a:r>
            <a:endParaRPr dirty="0"/>
          </a:p>
        </p:txBody>
      </p:sp>
      <p:pic>
        <p:nvPicPr>
          <p:cNvPr id="1028" name="Picture 4" descr="REST API Development with Flask - Data Science Blog: Understand. Implement.  Succed.">
            <a:extLst>
              <a:ext uri="{FF2B5EF4-FFF2-40B4-BE49-F238E27FC236}">
                <a16:creationId xmlns:a16="http://schemas.microsoft.com/office/drawing/2014/main" id="{384681C7-1CF2-8875-773F-83F11AE3AD1B}"/>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29354" y="1379302"/>
            <a:ext cx="1676168" cy="655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3A88917-BE7C-0CCD-53AE-824AFA7EFD6B}"/>
              </a:ext>
            </a:extLst>
          </p:cNvPr>
          <p:cNvPicPr>
            <a:picLocks noChangeAspect="1"/>
          </p:cNvPicPr>
          <p:nvPr/>
        </p:nvPicPr>
        <p:blipFill rotWithShape="1">
          <a:blip r:embed="rId6"/>
          <a:srcRect r="72320"/>
          <a:stretch/>
        </p:blipFill>
        <p:spPr>
          <a:xfrm>
            <a:off x="1840333" y="1046759"/>
            <a:ext cx="719606" cy="1462368"/>
          </a:xfrm>
          <a:prstGeom prst="rect">
            <a:avLst/>
          </a:prstGeom>
        </p:spPr>
      </p:pic>
      <p:pic>
        <p:nvPicPr>
          <p:cNvPr id="11" name="Picture 10">
            <a:extLst>
              <a:ext uri="{FF2B5EF4-FFF2-40B4-BE49-F238E27FC236}">
                <a16:creationId xmlns:a16="http://schemas.microsoft.com/office/drawing/2014/main" id="{07FFF848-8404-4601-EFDC-600182344938}"/>
              </a:ext>
            </a:extLst>
          </p:cNvPr>
          <p:cNvPicPr>
            <a:picLocks noChangeAspect="1"/>
          </p:cNvPicPr>
          <p:nvPr/>
        </p:nvPicPr>
        <p:blipFill rotWithShape="1">
          <a:blip r:embed="rId6">
            <a:lum bright="70000" contrast="-70000"/>
          </a:blip>
          <a:srcRect l="26798"/>
          <a:stretch/>
        </p:blipFill>
        <p:spPr>
          <a:xfrm>
            <a:off x="2537012" y="1066998"/>
            <a:ext cx="1903085" cy="1462368"/>
          </a:xfrm>
          <a:prstGeom prst="rect">
            <a:avLst/>
          </a:prstGeom>
        </p:spPr>
      </p:pic>
      <p:pic>
        <p:nvPicPr>
          <p:cNvPr id="1034" name="Picture 10">
            <a:extLst>
              <a:ext uri="{FF2B5EF4-FFF2-40B4-BE49-F238E27FC236}">
                <a16:creationId xmlns:a16="http://schemas.microsoft.com/office/drawing/2014/main" id="{2C33F5F2-C7F2-04C5-F9A1-2DA1C74647B6}"/>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631765" y="3334750"/>
            <a:ext cx="2247932" cy="9089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yWebIO - Build full stack web app with Python">
            <a:extLst>
              <a:ext uri="{FF2B5EF4-FFF2-40B4-BE49-F238E27FC236}">
                <a16:creationId xmlns:a16="http://schemas.microsoft.com/office/drawing/2014/main" id="{7DAB77F7-6C5B-BE9B-BD53-0D50F91F1B6E}"/>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475863" y="2910375"/>
            <a:ext cx="1676438" cy="1676438"/>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44;p46">
            <a:extLst>
              <a:ext uri="{FF2B5EF4-FFF2-40B4-BE49-F238E27FC236}">
                <a16:creationId xmlns:a16="http://schemas.microsoft.com/office/drawing/2014/main" id="{B34DE452-0B3D-BF04-A872-2EF15F866F7D}"/>
              </a:ext>
            </a:extLst>
          </p:cNvPr>
          <p:cNvSpPr txBox="1">
            <a:spLocks/>
          </p:cNvSpPr>
          <p:nvPr/>
        </p:nvSpPr>
        <p:spPr>
          <a:xfrm>
            <a:off x="341912" y="89890"/>
            <a:ext cx="2693868" cy="759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Knewave"/>
              <a:buNone/>
              <a:defRPr sz="2400" b="0" i="0" u="none" strike="noStrike" cap="none">
                <a:solidFill>
                  <a:schemeClr val="accent4"/>
                </a:solidFill>
                <a:latin typeface="Knewave"/>
                <a:ea typeface="Knewave"/>
                <a:cs typeface="Knewave"/>
                <a:sym typeface="Knewave"/>
              </a:defRPr>
            </a:lvl1pPr>
            <a:lvl2pPr marR="0" lvl="1"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2pPr>
            <a:lvl3pPr marR="0" lvl="2"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3pPr>
            <a:lvl4pPr marR="0" lvl="3"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4pPr>
            <a:lvl5pPr marR="0" lvl="4"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5pPr>
            <a:lvl6pPr marR="0" lvl="5"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6pPr>
            <a:lvl7pPr marR="0" lvl="6"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7pPr>
            <a:lvl8pPr marR="0" lvl="7"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8pPr>
            <a:lvl9pPr marR="0" lvl="8" algn="r" rtl="0">
              <a:lnSpc>
                <a:spcPct val="100000"/>
              </a:lnSpc>
              <a:spcBef>
                <a:spcPts val="0"/>
              </a:spcBef>
              <a:spcAft>
                <a:spcPts val="0"/>
              </a:spcAft>
              <a:buClr>
                <a:schemeClr val="accent1"/>
              </a:buClr>
              <a:buSzPts val="2400"/>
              <a:buFont typeface="Jua"/>
              <a:buNone/>
              <a:defRPr sz="2400" b="1" i="0" u="none" strike="noStrike" cap="none">
                <a:solidFill>
                  <a:schemeClr val="accent1"/>
                </a:solidFill>
                <a:latin typeface="Jua"/>
                <a:ea typeface="Jua"/>
                <a:cs typeface="Jua"/>
                <a:sym typeface="Jua"/>
              </a:defRPr>
            </a:lvl9pPr>
          </a:lstStyle>
          <a:p>
            <a:pPr>
              <a:buClr>
                <a:schemeClr val="dk1"/>
              </a:buClr>
              <a:buSzPts val="1100"/>
              <a:buFont typeface="Arial"/>
              <a:buNone/>
            </a:pPr>
            <a:r>
              <a:rPr lang="en-IN" sz="3400" dirty="0">
                <a:solidFill>
                  <a:schemeClr val="accent6"/>
                </a:solidFill>
              </a:rPr>
              <a:t>TECH STACK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51"/>
          <p:cNvSpPr txBox="1">
            <a:spLocks noGrp="1"/>
          </p:cNvSpPr>
          <p:nvPr>
            <p:ph type="title"/>
          </p:nvPr>
        </p:nvSpPr>
        <p:spPr>
          <a:xfrm>
            <a:off x="1048871" y="2321050"/>
            <a:ext cx="6911788" cy="13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solidFill>
                <a:schemeClr val="accent6"/>
              </a:solidFill>
            </a:endParaRPr>
          </a:p>
        </p:txBody>
      </p:sp>
      <p:sp>
        <p:nvSpPr>
          <p:cNvPr id="829" name="Google Shape;829;p51"/>
          <p:cNvSpPr txBox="1">
            <a:spLocks noGrp="1"/>
          </p:cNvSpPr>
          <p:nvPr>
            <p:ph type="subTitle" idx="1"/>
          </p:nvPr>
        </p:nvSpPr>
        <p:spPr>
          <a:xfrm rot="579">
            <a:off x="2790900" y="3746500"/>
            <a:ext cx="35622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You can enter a subtitle here if you need it</a:t>
            </a:r>
            <a:endParaRPr sz="1600" dirty="0"/>
          </a:p>
          <a:p>
            <a:pPr marL="0" lvl="0" indent="0" algn="ctr" rtl="0">
              <a:spcBef>
                <a:spcPts val="0"/>
              </a:spcBef>
              <a:spcAft>
                <a:spcPts val="0"/>
              </a:spcAft>
              <a:buNone/>
            </a:pPr>
            <a:endParaRPr dirty="0"/>
          </a:p>
        </p:txBody>
      </p:sp>
      <p:sp>
        <p:nvSpPr>
          <p:cNvPr id="830" name="Google Shape;830;p51"/>
          <p:cNvSpPr/>
          <p:nvPr/>
        </p:nvSpPr>
        <p:spPr>
          <a:xfrm>
            <a:off x="3619152" y="695326"/>
            <a:ext cx="1905674" cy="1715424"/>
          </a:xfrm>
          <a:prstGeom prst="rect">
            <a:avLst/>
          </a:prstGeom>
        </p:spPr>
        <p:txBody>
          <a:bodyPr>
            <a:prstTxWarp prst="textPlain">
              <a:avLst/>
            </a:prstTxWarp>
          </a:bodyPr>
          <a:lstStyle/>
          <a:p>
            <a:pPr lvl="0" algn="ctr"/>
            <a:r>
              <a:rPr lang="en-US" b="0" i="0" dirty="0">
                <a:ln w="28575" cap="flat" cmpd="sng">
                  <a:solidFill>
                    <a:schemeClr val="dk1"/>
                  </a:solidFill>
                  <a:prstDash val="solid"/>
                  <a:round/>
                  <a:headEnd type="none" w="sm" len="sm"/>
                  <a:tailEnd type="none" w="sm" len="sm"/>
                </a:ln>
                <a:solidFill>
                  <a:schemeClr val="accent6"/>
                </a:solidFill>
                <a:latin typeface="Knewave"/>
              </a:rPr>
              <a:t>0</a:t>
            </a:r>
            <a:r>
              <a:rPr lang="en-US" dirty="0">
                <a:ln w="28575" cap="flat" cmpd="sng">
                  <a:solidFill>
                    <a:schemeClr val="dk1"/>
                  </a:solidFill>
                  <a:prstDash val="solid"/>
                  <a:round/>
                  <a:headEnd type="none" w="sm" len="sm"/>
                  <a:tailEnd type="none" w="sm" len="sm"/>
                </a:ln>
                <a:solidFill>
                  <a:schemeClr val="accent6"/>
                </a:solidFill>
                <a:latin typeface="Knewave"/>
              </a:rPr>
              <a:t>2</a:t>
            </a:r>
            <a:endParaRPr b="0" i="0" dirty="0">
              <a:ln w="28575" cap="flat" cmpd="sng">
                <a:solidFill>
                  <a:schemeClr val="dk1"/>
                </a:solidFill>
                <a:prstDash val="solid"/>
                <a:round/>
                <a:headEnd type="none" w="sm" len="sm"/>
                <a:tailEnd type="none" w="sm" len="sm"/>
              </a:ln>
              <a:solidFill>
                <a:schemeClr val="accent6"/>
              </a:solidFill>
              <a:latin typeface="Knewave"/>
            </a:endParaRPr>
          </a:p>
        </p:txBody>
      </p:sp>
    </p:spTree>
    <p:extLst>
      <p:ext uri="{BB962C8B-B14F-4D97-AF65-F5344CB8AC3E}">
        <p14:creationId xmlns:p14="http://schemas.microsoft.com/office/powerpoint/2010/main" val="2022097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0"/>
          <p:cNvSpPr/>
          <p:nvPr/>
        </p:nvSpPr>
        <p:spPr>
          <a:xfrm rot="174">
            <a:off x="758949" y="1447145"/>
            <a:ext cx="6825191" cy="756000"/>
          </a:xfrm>
          <a:prstGeom prst="parallelogram">
            <a:avLst>
              <a:gd name="adj" fmla="val 18718"/>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Courier Prime"/>
                <a:sym typeface="Courier Prime"/>
              </a:rPr>
              <a:t>This project endeavours to create an objective and efficient system that replicates the admission process for state-level Engineering Colleges.</a:t>
            </a:r>
            <a:endParaRPr lang="en-US" b="1" dirty="0">
              <a:solidFill>
                <a:schemeClr val="dk1"/>
              </a:solidFill>
              <a:latin typeface="Courier Prime"/>
              <a:sym typeface="Courier Prime"/>
            </a:endParaRPr>
          </a:p>
        </p:txBody>
      </p:sp>
      <p:sp>
        <p:nvSpPr>
          <p:cNvPr id="813" name="Google Shape;813;p50"/>
          <p:cNvSpPr txBox="1">
            <a:spLocks noGrp="1"/>
          </p:cNvSpPr>
          <p:nvPr>
            <p:ph type="subTitle" idx="1"/>
          </p:nvPr>
        </p:nvSpPr>
        <p:spPr>
          <a:xfrm rot="202">
            <a:off x="1231501" y="2320168"/>
            <a:ext cx="7285765" cy="26647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solidFill>
                  <a:schemeClr val="bg1"/>
                </a:solidFill>
                <a:cs typeface="Arial"/>
                <a:sym typeface="Arial"/>
              </a:rPr>
              <a:t>It enables students to apply for engineering degree programs based on merit, considering their SRMJEE scores and course preferences. The project is structured into distinct classes such as menu, database, and allotment mechanism, each serving specific functions. </a:t>
            </a:r>
          </a:p>
          <a:p>
            <a:pPr marL="0" lvl="0" indent="0" algn="ctr" rtl="0">
              <a:spcBef>
                <a:spcPts val="0"/>
              </a:spcBef>
              <a:spcAft>
                <a:spcPts val="0"/>
              </a:spcAft>
              <a:buNone/>
            </a:pPr>
            <a:endParaRPr lang="en-IN" b="1" dirty="0">
              <a:solidFill>
                <a:schemeClr val="bg1"/>
              </a:solidFill>
              <a:cs typeface="Arial"/>
              <a:sym typeface="Arial"/>
            </a:endParaRPr>
          </a:p>
          <a:p>
            <a:pPr marL="0" lvl="0" indent="0" algn="ctr" rtl="0">
              <a:spcBef>
                <a:spcPts val="0"/>
              </a:spcBef>
              <a:spcAft>
                <a:spcPts val="0"/>
              </a:spcAft>
              <a:buNone/>
            </a:pPr>
            <a:r>
              <a:rPr lang="en-IN" b="1" dirty="0">
                <a:solidFill>
                  <a:schemeClr val="bg1"/>
                </a:solidFill>
                <a:cs typeface="Arial"/>
                <a:sym typeface="Arial"/>
              </a:rPr>
              <a:t>It caters to both administrators and students, offering various features while incorporating robust input validations to ensure a seamless user experience. The system adeptly allocates seats for over 500 student records in the database, enhancing security through password encryption using a Caesar-cipher algorithm.</a:t>
            </a:r>
          </a:p>
        </p:txBody>
      </p:sp>
      <p:sp>
        <p:nvSpPr>
          <p:cNvPr id="814" name="Google Shape;814;p50"/>
          <p:cNvSpPr/>
          <p:nvPr/>
        </p:nvSpPr>
        <p:spPr>
          <a:xfrm>
            <a:off x="850342" y="158619"/>
            <a:ext cx="4645024" cy="1060582"/>
          </a:xfrm>
          <a:prstGeom prst="rect">
            <a:avLst/>
          </a:prstGeom>
        </p:spPr>
        <p:txBody>
          <a:bodyPr>
            <a:prstTxWarp prst="textPlain">
              <a:avLst/>
            </a:prstTxWarp>
          </a:bodyPr>
          <a:lstStyle/>
          <a:p>
            <a:pPr lvl="0" algn="ctr"/>
            <a:r>
              <a:rPr lang="en-IN" dirty="0">
                <a:ln w="28575" cap="flat" cmpd="sng">
                  <a:solidFill>
                    <a:schemeClr val="dk1"/>
                  </a:solidFill>
                  <a:prstDash val="solid"/>
                  <a:round/>
                  <a:headEnd type="none" w="sm" len="sm"/>
                  <a:tailEnd type="none" w="sm" len="sm"/>
                </a:ln>
                <a:solidFill>
                  <a:schemeClr val="accent6"/>
                </a:solidFill>
                <a:latin typeface="Knewave"/>
              </a:rPr>
              <a:t>OBJECTIVE</a:t>
            </a:r>
            <a:r>
              <a:rPr b="0" i="0" dirty="0">
                <a:ln w="28575" cap="flat" cmpd="sng">
                  <a:solidFill>
                    <a:schemeClr val="dk1"/>
                  </a:solidFill>
                  <a:prstDash val="solid"/>
                  <a:round/>
                  <a:headEnd type="none" w="sm" len="sm"/>
                  <a:tailEnd type="none" w="sm" len="sm"/>
                </a:ln>
                <a:solidFill>
                  <a:schemeClr val="accent6"/>
                </a:solidFill>
                <a:latin typeface="Knewave"/>
              </a:rPr>
              <a:t>!</a:t>
            </a:r>
          </a:p>
        </p:txBody>
      </p:sp>
      <p:grpSp>
        <p:nvGrpSpPr>
          <p:cNvPr id="815" name="Google Shape;815;p50"/>
          <p:cNvGrpSpPr/>
          <p:nvPr/>
        </p:nvGrpSpPr>
        <p:grpSpPr>
          <a:xfrm>
            <a:off x="436400" y="2467818"/>
            <a:ext cx="827883" cy="944730"/>
            <a:chOff x="1117230" y="2691276"/>
            <a:chExt cx="827883" cy="944730"/>
          </a:xfrm>
        </p:grpSpPr>
        <p:sp>
          <p:nvSpPr>
            <p:cNvPr id="816" name="Google Shape;816;p50"/>
            <p:cNvSpPr/>
            <p:nvPr/>
          </p:nvSpPr>
          <p:spPr>
            <a:xfrm>
              <a:off x="1661960" y="2905732"/>
              <a:ext cx="283153" cy="433995"/>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1117230" y="3380375"/>
              <a:ext cx="447673" cy="255632"/>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1239675" y="2691276"/>
              <a:ext cx="325234" cy="387667"/>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0"/>
          <p:cNvGrpSpPr/>
          <p:nvPr/>
        </p:nvGrpSpPr>
        <p:grpSpPr>
          <a:xfrm>
            <a:off x="8069671" y="3840560"/>
            <a:ext cx="911579" cy="847386"/>
            <a:chOff x="7006180" y="3603157"/>
            <a:chExt cx="911579" cy="847386"/>
          </a:xfrm>
        </p:grpSpPr>
        <p:sp>
          <p:nvSpPr>
            <p:cNvPr id="820" name="Google Shape;820;p50"/>
            <p:cNvSpPr/>
            <p:nvPr/>
          </p:nvSpPr>
          <p:spPr>
            <a:xfrm>
              <a:off x="7528510" y="3603157"/>
              <a:ext cx="283153" cy="433995"/>
            </a:xfrm>
            <a:custGeom>
              <a:avLst/>
              <a:gdLst/>
              <a:ahLst/>
              <a:cxnLst/>
              <a:rect l="l" t="t" r="r" b="b"/>
              <a:pathLst>
                <a:path w="5134" h="7869" extrusionOk="0">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7006180" y="3888975"/>
              <a:ext cx="447673" cy="255632"/>
            </a:xfrm>
            <a:custGeom>
              <a:avLst/>
              <a:gdLst/>
              <a:ahLst/>
              <a:cxnLst/>
              <a:rect l="l" t="t" r="r" b="b"/>
              <a:pathLst>
                <a:path w="8117" h="4635" extrusionOk="0">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7592525" y="4062876"/>
              <a:ext cx="325234" cy="387667"/>
            </a:xfrm>
            <a:custGeom>
              <a:avLst/>
              <a:gdLst/>
              <a:ahLst/>
              <a:cxnLst/>
              <a:rect l="l" t="t" r="r" b="b"/>
              <a:pathLst>
                <a:path w="5897" h="7029" extrusionOk="0">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51"/>
          <p:cNvSpPr txBox="1">
            <a:spLocks noGrp="1"/>
          </p:cNvSpPr>
          <p:nvPr>
            <p:ph type="title"/>
          </p:nvPr>
        </p:nvSpPr>
        <p:spPr>
          <a:xfrm>
            <a:off x="1048871" y="2321050"/>
            <a:ext cx="6911788" cy="13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SOLUTION</a:t>
            </a:r>
            <a:endParaRPr dirty="0">
              <a:solidFill>
                <a:schemeClr val="accent6"/>
              </a:solidFill>
            </a:endParaRPr>
          </a:p>
        </p:txBody>
      </p:sp>
      <p:sp>
        <p:nvSpPr>
          <p:cNvPr id="829" name="Google Shape;829;p51"/>
          <p:cNvSpPr txBox="1">
            <a:spLocks noGrp="1"/>
          </p:cNvSpPr>
          <p:nvPr>
            <p:ph type="subTitle" idx="1"/>
          </p:nvPr>
        </p:nvSpPr>
        <p:spPr>
          <a:xfrm rot="579">
            <a:off x="2790900" y="3746500"/>
            <a:ext cx="35622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You can enter a subtitle here if you need it</a:t>
            </a:r>
            <a:endParaRPr sz="1600" dirty="0"/>
          </a:p>
          <a:p>
            <a:pPr marL="0" lvl="0" indent="0" algn="ctr" rtl="0">
              <a:spcBef>
                <a:spcPts val="0"/>
              </a:spcBef>
              <a:spcAft>
                <a:spcPts val="0"/>
              </a:spcAft>
              <a:buNone/>
            </a:pPr>
            <a:endParaRPr dirty="0"/>
          </a:p>
        </p:txBody>
      </p:sp>
      <p:sp>
        <p:nvSpPr>
          <p:cNvPr id="830" name="Google Shape;830;p51"/>
          <p:cNvSpPr/>
          <p:nvPr/>
        </p:nvSpPr>
        <p:spPr>
          <a:xfrm>
            <a:off x="3619152" y="695326"/>
            <a:ext cx="1905674" cy="1715424"/>
          </a:xfrm>
          <a:prstGeom prst="rect">
            <a:avLst/>
          </a:prstGeom>
        </p:spPr>
        <p:txBody>
          <a:bodyPr>
            <a:prstTxWarp prst="textPlain">
              <a:avLst/>
            </a:prstTxWarp>
          </a:bodyPr>
          <a:lstStyle/>
          <a:p>
            <a:pPr lvl="0" algn="ctr"/>
            <a:r>
              <a:rPr lang="en-US" b="0" i="0" dirty="0">
                <a:ln w="28575" cap="flat" cmpd="sng">
                  <a:solidFill>
                    <a:schemeClr val="dk1"/>
                  </a:solidFill>
                  <a:prstDash val="solid"/>
                  <a:round/>
                  <a:headEnd type="none" w="sm" len="sm"/>
                  <a:tailEnd type="none" w="sm" len="sm"/>
                </a:ln>
                <a:solidFill>
                  <a:schemeClr val="accent6"/>
                </a:solidFill>
                <a:latin typeface="Knewave"/>
              </a:rPr>
              <a:t>03</a:t>
            </a:r>
            <a:endParaRPr b="0" i="0" dirty="0">
              <a:ln w="28575" cap="flat" cmpd="sng">
                <a:solidFill>
                  <a:schemeClr val="dk1"/>
                </a:solidFill>
                <a:prstDash val="solid"/>
                <a:round/>
                <a:headEnd type="none" w="sm" len="sm"/>
                <a:tailEnd type="none" w="sm" len="sm"/>
              </a:ln>
              <a:solidFill>
                <a:schemeClr val="accent6"/>
              </a:solidFill>
              <a:latin typeface="Knewave"/>
            </a:endParaRPr>
          </a:p>
        </p:txBody>
      </p:sp>
    </p:spTree>
    <p:extLst>
      <p:ext uri="{BB962C8B-B14F-4D97-AF65-F5344CB8AC3E}">
        <p14:creationId xmlns:p14="http://schemas.microsoft.com/office/powerpoint/2010/main" val="89243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90s Style by Slidesgo">
  <a:themeElements>
    <a:clrScheme name="Simple Light">
      <a:dk1>
        <a:srgbClr val="111111"/>
      </a:dk1>
      <a:lt1>
        <a:srgbClr val="FDFDFD"/>
      </a:lt1>
      <a:dk2>
        <a:srgbClr val="621AA3"/>
      </a:dk2>
      <a:lt2>
        <a:srgbClr val="8421CE"/>
      </a:lt2>
      <a:accent1>
        <a:srgbClr val="B0AAFC"/>
      </a:accent1>
      <a:accent2>
        <a:srgbClr val="FF88C0"/>
      </a:accent2>
      <a:accent3>
        <a:srgbClr val="29E7FF"/>
      </a:accent3>
      <a:accent4>
        <a:srgbClr val="00DF93"/>
      </a:accent4>
      <a:accent5>
        <a:srgbClr val="5DF9BE"/>
      </a:accent5>
      <a:accent6>
        <a:srgbClr val="FAFD37"/>
      </a:accent6>
      <a:hlink>
        <a:srgbClr val="FD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480</Words>
  <Application>Microsoft Macintosh PowerPoint</Application>
  <PresentationFormat>On-screen Show (16:9)</PresentationFormat>
  <Paragraphs>84</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Wingdings</vt:lpstr>
      <vt:lpstr>Courier New</vt:lpstr>
      <vt:lpstr>Courier Prime</vt:lpstr>
      <vt:lpstr>Arial</vt:lpstr>
      <vt:lpstr>Jua</vt:lpstr>
      <vt:lpstr>Knewave</vt:lpstr>
      <vt:lpstr>'90s Style by Slidesgo</vt:lpstr>
      <vt:lpstr>DSA PROJECT</vt:lpstr>
      <vt:lpstr>Our team</vt:lpstr>
      <vt:lpstr>Contents </vt:lpstr>
      <vt:lpstr>INTRODUCTION</vt:lpstr>
      <vt:lpstr>PowerPoint Presentation</vt:lpstr>
      <vt:lpstr>Python</vt:lpstr>
      <vt:lpstr>OBJECTIVES</vt:lpstr>
      <vt:lpstr>PowerPoint Presentation</vt:lpstr>
      <vt:lpstr>OUR SOLUTION</vt:lpstr>
      <vt:lpstr>OUR SOLUTION</vt:lpstr>
      <vt:lpstr>Architecture Diagram</vt:lpstr>
      <vt:lpstr>DSA Concept Used</vt:lpstr>
      <vt:lpstr>CODE SNIPPT</vt:lpstr>
      <vt:lpstr>APP.PY</vt:lpstr>
      <vt:lpstr>MENU.PY</vt:lpstr>
      <vt:lpstr>DATABASE.PY</vt:lpstr>
      <vt:lpstr>OUTPUTS</vt:lpstr>
      <vt:lpstr>ADMIN MENU</vt:lpstr>
      <vt:lpstr>STUDENT MENU</vt:lpstr>
      <vt:lpstr>EXIT PAGE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dc:title>
  <cp:lastModifiedBy>ADITYA VERMA (RA2211027010019)</cp:lastModifiedBy>
  <cp:revision>37</cp:revision>
  <dcterms:modified xsi:type="dcterms:W3CDTF">2023-11-30T09:34:28Z</dcterms:modified>
</cp:coreProperties>
</file>